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89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\\SERVER\mac-share\塚本\アスクルテンプレ\スペイン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27660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27130" y="603240"/>
            <a:ext cx="120582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スペイン料理</a:t>
            </a:r>
            <a:endParaRPr lang="en-US" altLang="ja-JP" sz="900" dirty="0" smtClean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  <a:p>
            <a:r>
              <a:rPr kumimoji="1" lang="ja-JP" altLang="en-US" sz="16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6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27130" y="1212511"/>
            <a:ext cx="1383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endParaRPr lang="en-US" altLang="ja-JP" sz="700" dirty="0">
              <a:solidFill>
                <a:schemeClr val="bg1"/>
              </a:solidFill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7130" y="1422209"/>
            <a:ext cx="950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4363" y="1656938"/>
            <a:ext cx="1135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7130" y="1539574"/>
            <a:ext cx="1296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34" name="Picture 10" descr="\\SERVER\mac-share\塚本\アスクルテンプレ\スペイン料理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290" y="1108869"/>
            <a:ext cx="1079500" cy="5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\\SERVER\mac-share\塚本\アスクルテンプレ\スペイン料理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872" y="720253"/>
            <a:ext cx="2001838" cy="123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\\SERVER\mac-share\塚本\アスクルテンプレ\スペイン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3" y="0"/>
            <a:ext cx="3276601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2015-08-13T01:16:57Z</dcterms:created>
  <dcterms:modified xsi:type="dcterms:W3CDTF">2015-08-13T01:17:09Z</dcterms:modified>
</cp:coreProperties>
</file>