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8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64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7" name="Picture 29" descr="\\SERVER\mac-share\塚本\アスクルテンプレ\寿司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3" y="0"/>
            <a:ext cx="327660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70148" y="621824"/>
            <a:ext cx="1132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寿司</a:t>
            </a:r>
            <a:endParaRPr kumimoji="1" lang="en-US" altLang="ja-JP" sz="1600" dirty="0" smtClean="0">
              <a:solidFill>
                <a:schemeClr val="bg1"/>
              </a:solidFill>
              <a:latin typeface="小塚明朝 Pro B" pitchFamily="18" charset="-128"/>
              <a:ea typeface="小塚明朝 Pro B" pitchFamily="18" charset="-128"/>
            </a:endParaRPr>
          </a:p>
          <a:p>
            <a:r>
              <a:rPr kumimoji="1" lang="ja-JP" altLang="en-US" sz="16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あすくる</a:t>
            </a:r>
            <a:endParaRPr kumimoji="1" lang="ja-JP" altLang="en-US" sz="1600" dirty="0">
              <a:solidFill>
                <a:schemeClr val="bg1"/>
              </a:solidFill>
              <a:latin typeface="小塚明朝 Pro B" pitchFamily="18" charset="-128"/>
              <a:ea typeface="小塚明朝 Pro B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70148" y="1210662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endParaRPr lang="en-US" altLang="ja-JP" sz="700" dirty="0">
              <a:solidFill>
                <a:schemeClr val="bg1"/>
              </a:solidFill>
            </a:endParaRPr>
          </a:p>
          <a:p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0148" y="1441494"/>
            <a:ext cx="103792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7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70148" y="1656938"/>
            <a:ext cx="11637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70148" y="1549216"/>
            <a:ext cx="12723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>
                <a:solidFill>
                  <a:schemeClr val="bg1"/>
                </a:solidFill>
              </a:rPr>
              <a:t>10</a:t>
            </a:r>
            <a:r>
              <a:rPr lang="ja-JP" altLang="en-US" sz="700" dirty="0">
                <a:solidFill>
                  <a:schemeClr val="bg1"/>
                </a:solidFill>
              </a:rPr>
              <a:t>：</a:t>
            </a:r>
            <a:r>
              <a:rPr lang="en-US" altLang="ja-JP" sz="7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～</a:t>
            </a:r>
            <a:r>
              <a:rPr lang="en-US" altLang="ja-JP" sz="700" dirty="0" smtClean="0">
                <a:solidFill>
                  <a:schemeClr val="bg1"/>
                </a:solidFill>
              </a:rPr>
              <a:t>19</a:t>
            </a:r>
            <a:r>
              <a:rPr lang="ja-JP" altLang="en-US" sz="700" dirty="0" smtClean="0">
                <a:solidFill>
                  <a:schemeClr val="bg1"/>
                </a:solidFill>
              </a:rPr>
              <a:t>：</a:t>
            </a:r>
            <a:r>
              <a:rPr lang="en-US" altLang="ja-JP" sz="700" dirty="0" smtClean="0">
                <a:solidFill>
                  <a:schemeClr val="bg1"/>
                </a:solidFill>
              </a:rPr>
              <a:t>00</a:t>
            </a:r>
            <a:r>
              <a:rPr lang="ja-JP" altLang="en-US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2078" name="Picture 30" descr="\\SERVER\mac-share\塚本\アスクルテンプレ\寿司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798" y="28387"/>
            <a:ext cx="1771651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\\SERVER\mac-share\塚本\アスクルテンプレ\寿司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0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ユーザー設定</PresentationFormat>
  <Paragraphs>20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2015-08-13T01:13:22Z</dcterms:created>
  <dcterms:modified xsi:type="dcterms:W3CDTF">2015-08-13T01:13:26Z</dcterms:modified>
</cp:coreProperties>
</file>