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8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2886" y="-1326"/>
      </p:cViewPr>
      <p:guideLst>
        <p:guide orient="horz" pos="681"/>
        <p:guide pos="1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5" y="671183"/>
            <a:ext cx="2785110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1224333"/>
            <a:ext cx="229362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5" y="86524"/>
            <a:ext cx="737235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0" y="86524"/>
            <a:ext cx="2157095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1388378"/>
            <a:ext cx="2785110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915750"/>
            <a:ext cx="2785110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5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483632"/>
            <a:ext cx="1447734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685186"/>
            <a:ext cx="1447734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7" y="483632"/>
            <a:ext cx="1448303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7" y="685186"/>
            <a:ext cx="1448303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86023"/>
            <a:ext cx="1077979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86024"/>
            <a:ext cx="1831710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452123"/>
            <a:ext cx="1077979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1512411"/>
            <a:ext cx="196596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193052"/>
            <a:ext cx="196596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1690960"/>
            <a:ext cx="196596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86524"/>
            <a:ext cx="294894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504137"/>
            <a:ext cx="294894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2002545"/>
            <a:ext cx="103759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276131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306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4019" y="124368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はクレジットカートサイズ（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492709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63942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920055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305954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1412687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72382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698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6" name="Picture 18" descr="\\SERVER\mac-share\塚本\アスクルテンプレ\たこ焼き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3276601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072168" y="720254"/>
            <a:ext cx="1132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たこ焼き</a:t>
            </a:r>
            <a:endParaRPr kumimoji="1" lang="en-US" altLang="ja-JP" sz="1200" dirty="0" smtClean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 algn="ctr"/>
            <a:r>
              <a:rPr kumimoji="1" lang="ja-JP" altLang="en-US" sz="16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あすくる</a:t>
            </a:r>
            <a:endParaRPr kumimoji="1" lang="ja-JP" altLang="en-US" sz="16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8826" y="1693232"/>
            <a:ext cx="219894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135-0061</a:t>
            </a:r>
            <a:r>
              <a:rPr lang="ja-JP" altLang="en-US" sz="800" dirty="0">
                <a:solidFill>
                  <a:schemeClr val="bg1"/>
                </a:solidFill>
              </a:rPr>
              <a:t>　</a:t>
            </a:r>
            <a:r>
              <a:rPr lang="ja-JP" altLang="en-US" sz="8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800" dirty="0" smtClean="0">
                <a:solidFill>
                  <a:schemeClr val="bg1"/>
                </a:solidFill>
              </a:rPr>
              <a:t>3-2-3【P</a:t>
            </a:r>
            <a:r>
              <a:rPr lang="ja-JP" altLang="en-US" sz="800" dirty="0" smtClean="0">
                <a:solidFill>
                  <a:schemeClr val="bg1"/>
                </a:solidFill>
              </a:rPr>
              <a:t>有り</a:t>
            </a:r>
            <a:r>
              <a:rPr lang="en-US" altLang="ja-JP" sz="800" dirty="0" smtClean="0">
                <a:solidFill>
                  <a:schemeClr val="bg1"/>
                </a:solidFill>
              </a:rPr>
              <a:t>】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50912" y="1800954"/>
            <a:ext cx="10379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8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013861" y="1800954"/>
            <a:ext cx="12627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32082" y="1800954"/>
            <a:ext cx="12723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solidFill>
                  <a:schemeClr val="bg1"/>
                </a:solidFill>
              </a:rPr>
              <a:t>10</a:t>
            </a:r>
            <a:r>
              <a:rPr lang="ja-JP" altLang="en-US" sz="800" dirty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～</a:t>
            </a:r>
            <a:r>
              <a:rPr lang="en-US" altLang="ja-JP" sz="800" dirty="0" smtClean="0">
                <a:solidFill>
                  <a:schemeClr val="bg1"/>
                </a:solidFill>
              </a:rPr>
              <a:t>19</a:t>
            </a:r>
            <a:r>
              <a:rPr lang="ja-JP" altLang="en-US" sz="800" dirty="0" smtClean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7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pic>
        <p:nvPicPr>
          <p:cNvPr id="2067" name="Picture 19" descr="\\SERVER\mac-share\塚本\アスクルテンプレ\たこ焼き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51" y="994236"/>
            <a:ext cx="244475" cy="249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1" name="Picture 23" descr="\\SERVER\mac-share\塚本\アスクルテンプレ\たこ焼き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88" y="998999"/>
            <a:ext cx="244475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\\SERVER\mac-share\塚本\アスクルテンプレ\たこ焼き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747" y="994236"/>
            <a:ext cx="244475" cy="249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3" name="Picture 25" descr="\\SERVER\mac-share\塚本\アスクルテンプレ\たこ焼き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773" y="996617"/>
            <a:ext cx="244475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\\SERVER\mac-share\塚本\アスクルテンプレ\たこ焼き裏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3276601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80298" y="1548000"/>
            <a:ext cx="286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  <p:pic>
        <p:nvPicPr>
          <p:cNvPr id="1033" name="Picture 9" descr="\\SERVER\mac-share\塚本\アスクルテンプレ\たこ焼き裏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00" y="180294"/>
            <a:ext cx="2922588" cy="13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</Words>
  <Application>Microsoft Office PowerPoint</Application>
  <PresentationFormat>ユーザー設定</PresentationFormat>
  <Paragraphs>19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2015-08-13T01:11:04Z</dcterms:created>
  <dcterms:modified xsi:type="dcterms:W3CDTF">2015-08-13T01:11:09Z</dcterms:modified>
</cp:coreProperties>
</file>