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2886" y="-1326"/>
      </p:cViewPr>
      <p:guideLst>
        <p:guide orient="horz" pos="681"/>
        <p:guide pos="1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5" y="671183"/>
            <a:ext cx="2785110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1224333"/>
            <a:ext cx="229362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5" y="86524"/>
            <a:ext cx="737235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0" y="86524"/>
            <a:ext cx="2157095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1388378"/>
            <a:ext cx="2785110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915750"/>
            <a:ext cx="2785110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5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483632"/>
            <a:ext cx="1447734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685186"/>
            <a:ext cx="1447734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7" y="483632"/>
            <a:ext cx="1448303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7" y="685186"/>
            <a:ext cx="1448303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86023"/>
            <a:ext cx="1077979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86024"/>
            <a:ext cx="1831710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452123"/>
            <a:ext cx="1077979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1512411"/>
            <a:ext cx="196596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193052"/>
            <a:ext cx="196596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1690960"/>
            <a:ext cx="196596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86524"/>
            <a:ext cx="294894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504137"/>
            <a:ext cx="294894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2002545"/>
            <a:ext cx="103759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276131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306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4019" y="124368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はクレジットカートサイズ（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492709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63942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920055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305954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1412687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72382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02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\\SERVER\mac-share\塚本\アスクルテンプレ\定食屋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3276601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300455" y="422930"/>
            <a:ext cx="1132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dirty="0" smtClean="0">
                <a:latin typeface="小塚ゴシック Pro M" pitchFamily="34" charset="-128"/>
                <a:ea typeface="小塚ゴシック Pro M" pitchFamily="34" charset="-128"/>
              </a:rPr>
              <a:t>あすくる</a:t>
            </a:r>
            <a:endParaRPr kumimoji="1" lang="ja-JP" altLang="en-US" sz="1800" dirty="0">
              <a:latin typeface="小塚ゴシック Pro M" pitchFamily="34" charset="-128"/>
              <a:ea typeface="小塚ゴシック Pro M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88848" y="1369228"/>
            <a:ext cx="22989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0" dirty="0" smtClean="0"/>
              <a:t>〒</a:t>
            </a:r>
            <a:r>
              <a:rPr kumimoji="1" lang="en-US" altLang="ja-JP" sz="800" dirty="0" smtClean="0"/>
              <a:t>135-0061</a:t>
            </a:r>
            <a:r>
              <a:rPr lang="ja-JP" altLang="en-US" sz="800" dirty="0" smtClean="0"/>
              <a:t>東京都江東区豊洲</a:t>
            </a:r>
            <a:r>
              <a:rPr lang="en-US" altLang="ja-JP" sz="800" dirty="0" smtClean="0"/>
              <a:t>3-2-3【P</a:t>
            </a:r>
            <a:r>
              <a:rPr lang="ja-JP" altLang="en-US" sz="800" dirty="0" smtClean="0"/>
              <a:t>有り</a:t>
            </a:r>
            <a:r>
              <a:rPr lang="en-US" altLang="ja-JP" sz="800" dirty="0" smtClean="0"/>
              <a:t>】</a:t>
            </a:r>
            <a:endParaRPr kumimoji="1" lang="ja-JP" altLang="en-US" sz="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2062" y="1522130"/>
            <a:ext cx="11354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 smtClean="0"/>
              <a:t>TEL</a:t>
            </a:r>
            <a:r>
              <a:rPr kumimoji="1" lang="ja-JP" altLang="en-US" sz="900" dirty="0" smtClean="0"/>
              <a:t>：</a:t>
            </a:r>
            <a:r>
              <a:rPr kumimoji="1" lang="en-US" altLang="ja-JP" sz="900" dirty="0" smtClean="0"/>
              <a:t>03-1234-111</a:t>
            </a:r>
            <a:endParaRPr kumimoji="1" lang="ja-JP" altLang="en-US" sz="9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04926" y="1641550"/>
            <a:ext cx="14667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 smtClean="0"/>
              <a:t>http://spc.askul.co.jp</a:t>
            </a:r>
            <a:endParaRPr kumimoji="1" lang="ja-JP" altLang="en-US" sz="9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22276" y="1522130"/>
            <a:ext cx="1440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/>
              <a:t>10</a:t>
            </a:r>
            <a:r>
              <a:rPr lang="ja-JP" altLang="en-US" sz="900" dirty="0"/>
              <a:t>：</a:t>
            </a:r>
            <a:r>
              <a:rPr lang="en-US" altLang="ja-JP" sz="900" dirty="0" smtClean="0"/>
              <a:t>00</a:t>
            </a:r>
            <a:r>
              <a:rPr lang="ja-JP" altLang="en-US" sz="900" dirty="0" smtClean="0"/>
              <a:t>～</a:t>
            </a:r>
            <a:r>
              <a:rPr lang="en-US" altLang="ja-JP" sz="900" dirty="0" smtClean="0"/>
              <a:t>19</a:t>
            </a:r>
            <a:r>
              <a:rPr lang="ja-JP" altLang="en-US" sz="900" dirty="0" smtClean="0"/>
              <a:t>：</a:t>
            </a:r>
            <a:r>
              <a:rPr lang="en-US" altLang="ja-JP" sz="900" dirty="0" smtClean="0"/>
              <a:t>00</a:t>
            </a:r>
            <a:r>
              <a:rPr lang="ja-JP" altLang="en-US" sz="800" dirty="0" smtClean="0"/>
              <a:t>（水曜定休）</a:t>
            </a:r>
            <a:endParaRPr kumimoji="1" lang="ja-JP" altLang="en-US" sz="800" dirty="0"/>
          </a:p>
        </p:txBody>
      </p:sp>
      <p:pic>
        <p:nvPicPr>
          <p:cNvPr id="1030" name="Picture 6" descr="\\SERVER\mac-share\塚本\アスクルテンプレ\定食屋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44" y="798414"/>
            <a:ext cx="512763" cy="56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\\SERVER\mac-share\塚本\アスクルテンプレ\定食屋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587" y="918592"/>
            <a:ext cx="665162" cy="31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\\SERVER\mac-share\塚本\アスクルテンプレ\定食屋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578" y="835191"/>
            <a:ext cx="566738" cy="49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778445" y="484485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latin typeface="小塚ゴシック Pro M" pitchFamily="34" charset="-128"/>
                <a:ea typeface="小塚ゴシック Pro M" pitchFamily="34" charset="-128"/>
              </a:rPr>
              <a:t>定食屋</a:t>
            </a:r>
            <a:endParaRPr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\\SERVER\mac-share\塚本\アスクルテンプレ\定食屋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3273425" cy="216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80298" y="1548000"/>
            <a:ext cx="286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Application>Microsoft Office PowerPoint</Application>
  <PresentationFormat>ユーザー設定</PresentationFormat>
  <Paragraphs>19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2015-08-13T01:23:05Z</dcterms:created>
  <dcterms:modified xsi:type="dcterms:W3CDTF">2015-08-13T01:23:11Z</dcterms:modified>
</cp:coreProperties>
</file>