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3090" y="-756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19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上下折り\クリーニングアスクル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32734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40811" y="337955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7094" y="3493452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44795" y="3600881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78260" y="3494298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5238" y="2658100"/>
            <a:ext cx="163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solidFill>
                  <a:schemeClr val="tx2"/>
                </a:solidFill>
                <a:latin typeface="小塚ゴシック Pro M" pitchFamily="34" charset="-128"/>
                <a:ea typeface="小塚ゴシック Pro M" pitchFamily="34" charset="-128"/>
              </a:rPr>
              <a:t>クリーニング</a:t>
            </a:r>
            <a:endParaRPr kumimoji="1" lang="en-US" altLang="ja-JP" sz="1000" dirty="0" smtClean="0">
              <a:solidFill>
                <a:schemeClr val="tx2"/>
              </a:solidFill>
              <a:latin typeface="小塚ゴシック Pro M" pitchFamily="34" charset="-128"/>
              <a:ea typeface="小塚ゴシック Pro M" pitchFamily="34" charset="-128"/>
            </a:endParaRPr>
          </a:p>
          <a:p>
            <a:pPr algn="ctr"/>
            <a:r>
              <a:rPr kumimoji="1" lang="ja-JP" altLang="en-US" sz="1800" dirty="0" smtClean="0">
                <a:solidFill>
                  <a:schemeClr val="tx2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800" dirty="0">
              <a:solidFill>
                <a:schemeClr val="tx2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27" name="Picture 3" descr="\\SERVER\mac-share\塚本\アスクルテンプレ\上下折り\クリーニングアスクル表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93" y="709240"/>
            <a:ext cx="890588" cy="65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R\mac-share\塚本\アスクルテンプレ\上下折り\クリーニングアスクル表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573" y="2383135"/>
            <a:ext cx="877887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テンプレ\上下折り\クリーニングアスクル表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95" y="2592189"/>
            <a:ext cx="66992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テンプレ\上下折り\クリーニングアスクル表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111" y="2181522"/>
            <a:ext cx="307975" cy="20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上下折り\クリーニングアスクル表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4" y="2383135"/>
            <a:ext cx="29527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上下折り\クリーニング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3" y="0"/>
            <a:ext cx="3276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2015-08-13T02:56:51Z</dcterms:created>
  <dcterms:modified xsi:type="dcterms:W3CDTF">2015-08-13T02:56:53Z</dcterms:modified>
</cp:coreProperties>
</file>