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96" y="-450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208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6" name="Picture 22" descr="\\SERVER\mac-share\塚本\アスクルテンプレ\上下折り\アスクルコンタクト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1" y="179"/>
            <a:ext cx="3286126" cy="403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70148" y="3096825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en-US" altLang="ja-JP" sz="700" dirty="0"/>
              <a:t> 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0148" y="3197143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0148" y="3312849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62236" y="3197143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0147" y="2788468"/>
            <a:ext cx="23230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00" dirty="0" smtClean="0">
                <a:latin typeface="小塚ゴシック Pro M" pitchFamily="34" charset="-128"/>
                <a:ea typeface="小塚ゴシック Pro M" pitchFamily="34" charset="-128"/>
              </a:rPr>
              <a:t>アスクル  コンタクト</a:t>
            </a:r>
            <a:endParaRPr kumimoji="1" lang="ja-JP" altLang="en-US" sz="1500" dirty="0">
              <a:latin typeface="小塚ゴシック Pro M" pitchFamily="34" charset="-128"/>
              <a:ea typeface="小塚ゴシック Pro M" pitchFamily="34" charset="-128"/>
            </a:endParaRPr>
          </a:p>
        </p:txBody>
      </p:sp>
      <p:pic>
        <p:nvPicPr>
          <p:cNvPr id="1047" name="Picture 23" descr="\\SERVER\mac-share\塚本\アスクルテンプレ\上下折り\アスクルコンタクト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665" y="2037272"/>
            <a:ext cx="819150" cy="105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\\SERVER\mac-share\塚本\アスクルテンプレ\上下折り\アスクルコンタクト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7938"/>
            <a:ext cx="328295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2015-08-13T03:08:01Z</dcterms:created>
  <dcterms:modified xsi:type="dcterms:W3CDTF">2015-08-13T03:08:48Z</dcterms:modified>
</cp:coreProperties>
</file>