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8" r:id="rId2"/>
    <p:sldId id="256" r:id="rId3"/>
    <p:sldId id="257" r:id="rId4"/>
  </p:sldIdLst>
  <p:sldSz cx="3276600" cy="4032250"/>
  <p:notesSz cx="6858000" cy="9144000"/>
  <p:defaultTextStyle>
    <a:defPPr>
      <a:defRPr lang="ja-JP"/>
    </a:defPPr>
    <a:lvl1pPr marL="0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1pPr>
    <a:lvl2pPr marL="155311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2pPr>
    <a:lvl3pPr marL="310622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3pPr>
    <a:lvl4pPr marL="465933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4pPr>
    <a:lvl5pPr marL="621243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5pPr>
    <a:lvl6pPr marL="776554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6pPr>
    <a:lvl7pPr marL="931865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7pPr>
    <a:lvl8pPr marL="1087176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8pPr>
    <a:lvl9pPr marL="1242487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71">
          <p15:clr>
            <a:srgbClr val="A4A3A4"/>
          </p15:clr>
        </p15:guide>
        <p15:guide id="2" pos="10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DB9"/>
    <a:srgbClr val="663300"/>
    <a:srgbClr val="4C2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3" autoAdjust="0"/>
    <p:restoredTop sz="94612" autoAdjust="0"/>
  </p:normalViewPr>
  <p:slideViewPr>
    <p:cSldViewPr>
      <p:cViewPr>
        <p:scale>
          <a:sx n="300" d="100"/>
          <a:sy n="300" d="100"/>
        </p:scale>
        <p:origin x="888" y="154"/>
      </p:cViewPr>
      <p:guideLst>
        <p:guide orient="horz" pos="1271"/>
        <p:guide pos="10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5746" y="1252612"/>
            <a:ext cx="2785110" cy="864320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91490" y="2284941"/>
            <a:ext cx="2293620" cy="103046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553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106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659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212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765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318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87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424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2020/2/18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39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2020/2/18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8605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375536" y="161477"/>
            <a:ext cx="737235" cy="3440481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63831" y="161477"/>
            <a:ext cx="2157095" cy="3440481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2020/2/18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0322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2020/2/18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6217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8829" y="2591097"/>
            <a:ext cx="2785110" cy="800850"/>
          </a:xfrm>
        </p:spPr>
        <p:txBody>
          <a:bodyPr anchor="t"/>
          <a:lstStyle>
            <a:lvl1pPr algn="l">
              <a:defRPr sz="14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58829" y="1709041"/>
            <a:ext cx="2785110" cy="882054"/>
          </a:xfrm>
        </p:spPr>
        <p:txBody>
          <a:bodyPr anchor="b"/>
          <a:lstStyle>
            <a:lvl1pPr marL="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1pPr>
            <a:lvl2pPr marL="155311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2pPr>
            <a:lvl3pPr marL="310622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46593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4pPr>
            <a:lvl5pPr marL="62124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5pPr>
            <a:lvl6pPr marL="776554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6pPr>
            <a:lvl7pPr marL="931865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7pPr>
            <a:lvl8pPr marL="108717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8pPr>
            <a:lvl9pPr marL="1242487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2020/2/18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3074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63830" y="940858"/>
            <a:ext cx="1447165" cy="266109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665606" y="940858"/>
            <a:ext cx="1447165" cy="266109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2020/2/18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7481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63830" y="902593"/>
            <a:ext cx="1447734" cy="376157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5311" indent="0">
              <a:buNone/>
              <a:defRPr sz="700" b="1"/>
            </a:lvl2pPr>
            <a:lvl3pPr marL="310622" indent="0">
              <a:buNone/>
              <a:defRPr sz="600" b="1"/>
            </a:lvl3pPr>
            <a:lvl4pPr marL="465933" indent="0">
              <a:buNone/>
              <a:defRPr sz="500" b="1"/>
            </a:lvl4pPr>
            <a:lvl5pPr marL="621243" indent="0">
              <a:buNone/>
              <a:defRPr sz="500" b="1"/>
            </a:lvl5pPr>
            <a:lvl6pPr marL="776554" indent="0">
              <a:buNone/>
              <a:defRPr sz="500" b="1"/>
            </a:lvl6pPr>
            <a:lvl7pPr marL="931865" indent="0">
              <a:buNone/>
              <a:defRPr sz="500" b="1"/>
            </a:lvl7pPr>
            <a:lvl8pPr marL="1087176" indent="0">
              <a:buNone/>
              <a:defRPr sz="500" b="1"/>
            </a:lvl8pPr>
            <a:lvl9pPr marL="1242487" indent="0">
              <a:buNone/>
              <a:defRPr sz="5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63830" y="1278748"/>
            <a:ext cx="1447734" cy="2323211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664468" y="902593"/>
            <a:ext cx="1448303" cy="376157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5311" indent="0">
              <a:buNone/>
              <a:defRPr sz="700" b="1"/>
            </a:lvl2pPr>
            <a:lvl3pPr marL="310622" indent="0">
              <a:buNone/>
              <a:defRPr sz="600" b="1"/>
            </a:lvl3pPr>
            <a:lvl4pPr marL="465933" indent="0">
              <a:buNone/>
              <a:defRPr sz="500" b="1"/>
            </a:lvl4pPr>
            <a:lvl5pPr marL="621243" indent="0">
              <a:buNone/>
              <a:defRPr sz="500" b="1"/>
            </a:lvl5pPr>
            <a:lvl6pPr marL="776554" indent="0">
              <a:buNone/>
              <a:defRPr sz="500" b="1"/>
            </a:lvl6pPr>
            <a:lvl7pPr marL="931865" indent="0">
              <a:buNone/>
              <a:defRPr sz="500" b="1"/>
            </a:lvl7pPr>
            <a:lvl8pPr marL="1087176" indent="0">
              <a:buNone/>
              <a:defRPr sz="500" b="1"/>
            </a:lvl8pPr>
            <a:lvl9pPr marL="1242487" indent="0">
              <a:buNone/>
              <a:defRPr sz="5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664468" y="1278748"/>
            <a:ext cx="1448303" cy="2323211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2020/2/18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9776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2020/2/18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8552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2020/2/18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1872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3830" y="160543"/>
            <a:ext cx="1077979" cy="683243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81060" y="160544"/>
            <a:ext cx="1831710" cy="3441414"/>
          </a:xfrm>
        </p:spPr>
        <p:txBody>
          <a:bodyPr/>
          <a:lstStyle>
            <a:lvl1pPr>
              <a:defRPr sz="1100"/>
            </a:lvl1pPr>
            <a:lvl2pPr>
              <a:defRPr sz="10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63830" y="843785"/>
            <a:ext cx="1077979" cy="2758171"/>
          </a:xfrm>
        </p:spPr>
        <p:txBody>
          <a:bodyPr/>
          <a:lstStyle>
            <a:lvl1pPr marL="0" indent="0">
              <a:buNone/>
              <a:defRPr sz="500"/>
            </a:lvl1pPr>
            <a:lvl2pPr marL="155311" indent="0">
              <a:buNone/>
              <a:defRPr sz="400"/>
            </a:lvl2pPr>
            <a:lvl3pPr marL="310622" indent="0">
              <a:buNone/>
              <a:defRPr sz="300"/>
            </a:lvl3pPr>
            <a:lvl4pPr marL="465933" indent="0">
              <a:buNone/>
              <a:defRPr sz="300"/>
            </a:lvl4pPr>
            <a:lvl5pPr marL="621243" indent="0">
              <a:buNone/>
              <a:defRPr sz="300"/>
            </a:lvl5pPr>
            <a:lvl6pPr marL="776554" indent="0">
              <a:buNone/>
              <a:defRPr sz="300"/>
            </a:lvl6pPr>
            <a:lvl7pPr marL="931865" indent="0">
              <a:buNone/>
              <a:defRPr sz="300"/>
            </a:lvl7pPr>
            <a:lvl8pPr marL="1087176" indent="0">
              <a:buNone/>
              <a:defRPr sz="300"/>
            </a:lvl8pPr>
            <a:lvl9pPr marL="1242487" indent="0">
              <a:buNone/>
              <a:defRPr sz="3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2020/2/18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0577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2237" y="2822577"/>
            <a:ext cx="1965960" cy="333221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642237" y="360291"/>
            <a:ext cx="1965960" cy="2419350"/>
          </a:xfrm>
        </p:spPr>
        <p:txBody>
          <a:bodyPr/>
          <a:lstStyle>
            <a:lvl1pPr marL="0" indent="0">
              <a:buNone/>
              <a:defRPr sz="1100"/>
            </a:lvl1pPr>
            <a:lvl2pPr marL="155311" indent="0">
              <a:buNone/>
              <a:defRPr sz="1000"/>
            </a:lvl2pPr>
            <a:lvl3pPr marL="310622" indent="0">
              <a:buNone/>
              <a:defRPr sz="800"/>
            </a:lvl3pPr>
            <a:lvl4pPr marL="465933" indent="0">
              <a:buNone/>
              <a:defRPr sz="700"/>
            </a:lvl4pPr>
            <a:lvl5pPr marL="621243" indent="0">
              <a:buNone/>
              <a:defRPr sz="700"/>
            </a:lvl5pPr>
            <a:lvl6pPr marL="776554" indent="0">
              <a:buNone/>
              <a:defRPr sz="700"/>
            </a:lvl6pPr>
            <a:lvl7pPr marL="931865" indent="0">
              <a:buNone/>
              <a:defRPr sz="700"/>
            </a:lvl7pPr>
            <a:lvl8pPr marL="1087176" indent="0">
              <a:buNone/>
              <a:defRPr sz="700"/>
            </a:lvl8pPr>
            <a:lvl9pPr marL="1242487" indent="0">
              <a:buNone/>
              <a:defRPr sz="7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2237" y="3155798"/>
            <a:ext cx="1965960" cy="473229"/>
          </a:xfrm>
        </p:spPr>
        <p:txBody>
          <a:bodyPr/>
          <a:lstStyle>
            <a:lvl1pPr marL="0" indent="0">
              <a:buNone/>
              <a:defRPr sz="500"/>
            </a:lvl1pPr>
            <a:lvl2pPr marL="155311" indent="0">
              <a:buNone/>
              <a:defRPr sz="400"/>
            </a:lvl2pPr>
            <a:lvl3pPr marL="310622" indent="0">
              <a:buNone/>
              <a:defRPr sz="300"/>
            </a:lvl3pPr>
            <a:lvl4pPr marL="465933" indent="0">
              <a:buNone/>
              <a:defRPr sz="300"/>
            </a:lvl4pPr>
            <a:lvl5pPr marL="621243" indent="0">
              <a:buNone/>
              <a:defRPr sz="300"/>
            </a:lvl5pPr>
            <a:lvl6pPr marL="776554" indent="0">
              <a:buNone/>
              <a:defRPr sz="300"/>
            </a:lvl6pPr>
            <a:lvl7pPr marL="931865" indent="0">
              <a:buNone/>
              <a:defRPr sz="300"/>
            </a:lvl7pPr>
            <a:lvl8pPr marL="1087176" indent="0">
              <a:buNone/>
              <a:defRPr sz="300"/>
            </a:lvl8pPr>
            <a:lvl9pPr marL="1242487" indent="0">
              <a:buNone/>
              <a:defRPr sz="3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2020/2/18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7469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63830" y="161477"/>
            <a:ext cx="2948940" cy="672042"/>
          </a:xfrm>
          <a:prstGeom prst="rect">
            <a:avLst/>
          </a:prstGeom>
        </p:spPr>
        <p:txBody>
          <a:bodyPr vert="horz" lIns="31062" tIns="15531" rIns="31062" bIns="15531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63830" y="940858"/>
            <a:ext cx="2948940" cy="2661098"/>
          </a:xfrm>
          <a:prstGeom prst="rect">
            <a:avLst/>
          </a:prstGeom>
        </p:spPr>
        <p:txBody>
          <a:bodyPr vert="horz" lIns="31062" tIns="15531" rIns="31062" bIns="15531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63830" y="3737301"/>
            <a:ext cx="764540" cy="214679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615CD5-B9C4-465B-9DBB-E2E99182E333}" type="datetimeFigureOut">
              <a:rPr kumimoji="1" lang="ja-JP" altLang="en-US" smtClean="0"/>
              <a:t>2020/2/18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1119505" y="3737301"/>
            <a:ext cx="1037590" cy="214679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2348230" y="3737301"/>
            <a:ext cx="764540" cy="214679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630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10622" rtl="0" eaLnBrk="1" latinLnBrk="0" hangingPunct="1">
        <a:spcBef>
          <a:spcPct val="0"/>
        </a:spcBef>
        <a:buNone/>
        <a:defRPr kumimoji="1" sz="1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6483" indent="-116483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52380" indent="-97069" algn="l" defTabSz="3106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388277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43588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4pPr>
      <a:lvl5pPr marL="698899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854210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6pPr>
      <a:lvl7pPr marL="1009520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7pPr>
      <a:lvl8pPr marL="1164831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8pPr>
      <a:lvl9pPr marL="1320142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55311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310622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65933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21243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776554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31865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087176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42487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1" y="0"/>
            <a:ext cx="3276131" cy="403023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08000" y="108000"/>
            <a:ext cx="3060000" cy="3816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16000" y="216000"/>
            <a:ext cx="2844000" cy="360000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306000" y="143965"/>
            <a:ext cx="2664000" cy="43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このテンプレートは上下</a:t>
            </a:r>
            <a:r>
              <a:rPr lang="en-US" altLang="ja-JP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2</a:t>
            </a:r>
            <a:r>
              <a:rPr lang="ja-JP" altLang="en-US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つ折りサイズ（</a:t>
            </a:r>
            <a:r>
              <a:rPr lang="en-US" altLang="ja-JP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85</a:t>
            </a:r>
            <a:r>
              <a:rPr lang="ja-JP" altLang="en-US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×106</a:t>
            </a:r>
            <a:r>
              <a:rPr lang="ja-JP" altLang="en-US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㎜）の印刷物を作る為のテンプレートです。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11" name="PubRRectCallout"/>
          <p:cNvSpPr>
            <a:spLocks noEditPoints="1" noChangeArrowheads="1"/>
          </p:cNvSpPr>
          <p:nvPr/>
        </p:nvSpPr>
        <p:spPr bwMode="auto">
          <a:xfrm>
            <a:off x="457519" y="657791"/>
            <a:ext cx="2364218" cy="540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25400" dir="2700000" algn="ctr" rotWithShape="0">
              <a:srgbClr val="80808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7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</a:t>
            </a:r>
            <a:endParaRPr lang="en-US" altLang="ja-JP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黒の枠（</a:t>
            </a:r>
            <a:r>
              <a:rPr lang="en-US" altLang="ja-JP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91</a:t>
            </a:r>
            <a:r>
              <a:rPr lang="ja-JP" altLang="en-US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×112</a:t>
            </a:r>
            <a:r>
              <a:rPr lang="ja-JP" altLang="en-US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㎜）で作成しています。</a:t>
            </a:r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1" y="1224037"/>
            <a:ext cx="3276131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ubRRectCallout"/>
          <p:cNvSpPr>
            <a:spLocks noEditPoints="1" noChangeArrowheads="1"/>
          </p:cNvSpPr>
          <p:nvPr/>
        </p:nvSpPr>
        <p:spPr bwMode="auto">
          <a:xfrm>
            <a:off x="455910" y="2160141"/>
            <a:ext cx="2364218" cy="540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FF0000"/>
            </a:solidFill>
            <a:miter lim="800000"/>
            <a:headEnd/>
            <a:tailEnd/>
          </a:ln>
          <a:effectLst>
            <a:outerShdw dist="25400" dir="2700000" algn="ctr" rotWithShape="0">
              <a:srgbClr val="FF000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7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POINT3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</a:t>
            </a:r>
            <a:endParaRPr lang="en-US" altLang="ja-JP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赤の枠（</a:t>
            </a: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85㎜×106㎜</a:t>
            </a:r>
            <a:r>
              <a:rPr lang="ja-JP" altLang="en-US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cxnSp>
        <p:nvCxnSpPr>
          <p:cNvPr id="13" name="直線矢印コネクタ 12"/>
          <p:cNvCxnSpPr/>
          <p:nvPr/>
        </p:nvCxnSpPr>
        <p:spPr>
          <a:xfrm>
            <a:off x="108000" y="2723151"/>
            <a:ext cx="3060000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ubRRectCallout"/>
          <p:cNvSpPr>
            <a:spLocks noEditPoints="1" noChangeArrowheads="1"/>
          </p:cNvSpPr>
          <p:nvPr/>
        </p:nvSpPr>
        <p:spPr bwMode="auto">
          <a:xfrm>
            <a:off x="455910" y="2952229"/>
            <a:ext cx="2364218" cy="684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0070C0"/>
            </a:solidFill>
            <a:miter lim="800000"/>
            <a:headEnd/>
            <a:tailEnd/>
          </a:ln>
          <a:effectLst>
            <a:outerShdw dist="25400" dir="2700000" algn="ctr" rotWithShape="0">
              <a:srgbClr val="0070C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7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POINT4</a:t>
            </a:r>
            <a:endParaRPr lang="ja-JP" altLang="en-US" sz="7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文字・イラスト・写真の絵柄等、仕上がりで切れてはいけない部分は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79㎜×100㎜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）の中に収めてください。</a:t>
            </a:r>
          </a:p>
        </p:txBody>
      </p:sp>
      <p:cxnSp>
        <p:nvCxnSpPr>
          <p:cNvPr id="15" name="直線矢印コネクタ 14"/>
          <p:cNvCxnSpPr/>
          <p:nvPr/>
        </p:nvCxnSpPr>
        <p:spPr>
          <a:xfrm>
            <a:off x="216000" y="3672309"/>
            <a:ext cx="2844000" cy="0"/>
          </a:xfrm>
          <a:prstGeom prst="straightConnector1">
            <a:avLst/>
          </a:prstGeom>
          <a:ln w="127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/>
          <p:cNvCxnSpPr/>
          <p:nvPr/>
        </p:nvCxnSpPr>
        <p:spPr>
          <a:xfrm flipH="1">
            <a:off x="0" y="1908000"/>
            <a:ext cx="3276600" cy="0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PubRRectCallout"/>
          <p:cNvSpPr>
            <a:spLocks noEditPoints="1" noChangeArrowheads="1"/>
          </p:cNvSpPr>
          <p:nvPr/>
        </p:nvSpPr>
        <p:spPr bwMode="auto">
          <a:xfrm>
            <a:off x="455891" y="1476109"/>
            <a:ext cx="2364218" cy="396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00B050"/>
            </a:solidFill>
            <a:miter lim="800000"/>
            <a:headEnd/>
            <a:tailEnd/>
          </a:ln>
          <a:effectLst>
            <a:outerShdw dist="25400" dir="2700000" algn="ctr" rotWithShape="0">
              <a:srgbClr val="00B05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700" b="1" dirty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点線の位置で</a:t>
            </a:r>
            <a:r>
              <a:rPr lang="en-US" altLang="ja-JP" b="1" dirty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2</a:t>
            </a:r>
            <a:r>
              <a:rPr lang="ja-JP" altLang="en-US" b="1" dirty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つ折り用にスジ入れされます。</a:t>
            </a:r>
          </a:p>
        </p:txBody>
      </p:sp>
    </p:spTree>
    <p:extLst>
      <p:ext uri="{BB962C8B-B14F-4D97-AF65-F5344CB8AC3E}">
        <p14:creationId xmlns:p14="http://schemas.microsoft.com/office/powerpoint/2010/main" val="41345147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\\SERVER\mac-share\塚本\アスクルテンプレ\上下折り\アスクルドラッグ表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7" y="0"/>
            <a:ext cx="3276600" cy="403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476753" y="2629064"/>
            <a:ext cx="232309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500" dirty="0">
                <a:latin typeface="小塚ゴシック Pro M" pitchFamily="34" charset="-128"/>
                <a:ea typeface="小塚ゴシック Pro M" pitchFamily="34" charset="-128"/>
              </a:rPr>
              <a:t>アスクル  ドラッグ</a:t>
            </a:r>
          </a:p>
        </p:txBody>
      </p:sp>
      <p:pic>
        <p:nvPicPr>
          <p:cNvPr id="1032" name="Picture 8" descr="\\SERVER\mac-share\塚本\アスクルテンプレ\上下折り\アスクルドラッグ表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7321" y="3489879"/>
            <a:ext cx="3779837" cy="554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\\SERVER\mac-share\塚本\アスクルテンプレ\上下折り\アスクルドラッグ表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208" y="909637"/>
            <a:ext cx="1517650" cy="433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\\SERVER\mac-share\塚本\アスクルテンプレ\上下折り\アスクルドラッグ表4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819" y="3240261"/>
            <a:ext cx="509588" cy="17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\\SERVER\mac-share\塚本\アスクルテンプレ\上下折り\アスクルドラッグ表5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021" y="2160687"/>
            <a:ext cx="1338263" cy="374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\\SERVER\mac-share\塚本\アスクルテンプレ\上下折り\アスクルドラッグ表6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8785" y="2112194"/>
            <a:ext cx="1209675" cy="407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\\SERVER\mac-share\塚本\アスクルテンプレ\上下折り\アスクルドラッグ表7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7937" y="3095352"/>
            <a:ext cx="868363" cy="288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597613" y="2952809"/>
            <a:ext cx="208137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/>
              <a:t>〒</a:t>
            </a:r>
            <a:r>
              <a:rPr kumimoji="1" lang="en-US" altLang="ja-JP" sz="700" dirty="0"/>
              <a:t>135-0061</a:t>
            </a:r>
            <a:r>
              <a:rPr lang="en-US" altLang="ja-JP" sz="700" dirty="0"/>
              <a:t> </a:t>
            </a:r>
            <a:r>
              <a:rPr lang="ja-JP" altLang="en-US" sz="700" dirty="0"/>
              <a:t>東京都江東区豊洲</a:t>
            </a:r>
            <a:r>
              <a:rPr lang="en-US" altLang="ja-JP" sz="700" dirty="0"/>
              <a:t>3-2-3【P</a:t>
            </a:r>
            <a:r>
              <a:rPr lang="ja-JP" altLang="en-US" sz="700" dirty="0"/>
              <a:t>有り</a:t>
            </a:r>
            <a:r>
              <a:rPr lang="en-US" altLang="ja-JP" sz="700" dirty="0"/>
              <a:t>】</a:t>
            </a:r>
            <a:endParaRPr kumimoji="1" lang="ja-JP" altLang="en-US" sz="7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30188" y="3053127"/>
            <a:ext cx="147085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/>
              <a:t>TEL</a:t>
            </a:r>
            <a:r>
              <a:rPr kumimoji="1" lang="ja-JP" altLang="en-US" sz="800" dirty="0"/>
              <a:t>：</a:t>
            </a:r>
            <a:r>
              <a:rPr kumimoji="1" lang="en-US" altLang="ja-JP" sz="800" dirty="0"/>
              <a:t>03-1234-111</a:t>
            </a:r>
            <a:endParaRPr kumimoji="1" lang="ja-JP" altLang="en-US" sz="8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01597" y="3168833"/>
            <a:ext cx="127340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dirty="0"/>
              <a:t>http://spc.askul.co.jp</a:t>
            </a:r>
            <a:endParaRPr kumimoji="1" lang="ja-JP" altLang="en-US" sz="8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422276" y="3053127"/>
            <a:ext cx="15310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/>
              <a:t>10</a:t>
            </a:r>
            <a:r>
              <a:rPr lang="ja-JP" altLang="en-US" sz="800" dirty="0"/>
              <a:t>：</a:t>
            </a:r>
            <a:r>
              <a:rPr lang="en-US" altLang="ja-JP" sz="800" dirty="0"/>
              <a:t>00</a:t>
            </a:r>
            <a:r>
              <a:rPr lang="ja-JP" altLang="en-US" sz="800" dirty="0"/>
              <a:t>～</a:t>
            </a:r>
            <a:r>
              <a:rPr lang="en-US" altLang="ja-JP" sz="800" dirty="0"/>
              <a:t>19</a:t>
            </a:r>
            <a:r>
              <a:rPr lang="ja-JP" altLang="en-US" sz="800" dirty="0"/>
              <a:t>：</a:t>
            </a:r>
            <a:r>
              <a:rPr lang="en-US" altLang="ja-JP" sz="800" dirty="0"/>
              <a:t>00</a:t>
            </a:r>
            <a:r>
              <a:rPr lang="ja-JP" altLang="en-US" sz="700" dirty="0"/>
              <a:t>（水曜定休）</a:t>
            </a:r>
            <a:endParaRPr kumimoji="1" lang="ja-JP" altLang="en-US" sz="700" dirty="0"/>
          </a:p>
        </p:txBody>
      </p:sp>
    </p:spTree>
    <p:extLst>
      <p:ext uri="{BB962C8B-B14F-4D97-AF65-F5344CB8AC3E}">
        <p14:creationId xmlns:p14="http://schemas.microsoft.com/office/powerpoint/2010/main" val="30783376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2ACCA1D7-6F4E-49E6-B4FF-8D9D7D0C45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2" y="1222"/>
            <a:ext cx="3273836" cy="4029805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175195" y="3384277"/>
            <a:ext cx="2921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●ご利用金額</a:t>
            </a:r>
            <a:r>
              <a:rPr kumimoji="1" lang="en-US" altLang="ja-JP" dirty="0"/>
              <a:t>0000</a:t>
            </a:r>
            <a:r>
              <a:rPr kumimoji="1" lang="ja-JP" altLang="en-US" dirty="0"/>
              <a:t>円ごとにスタンプを</a:t>
            </a:r>
            <a:r>
              <a:rPr kumimoji="1" lang="en-US" altLang="ja-JP" dirty="0"/>
              <a:t>1</a:t>
            </a:r>
            <a:r>
              <a:rPr kumimoji="1" lang="ja-JP" altLang="en-US" dirty="0"/>
              <a:t>つ押印いたします。</a:t>
            </a:r>
            <a:endParaRPr kumimoji="1" lang="en-US" altLang="ja-JP" dirty="0"/>
          </a:p>
          <a:p>
            <a:r>
              <a:rPr lang="ja-JP" altLang="en-US" dirty="0"/>
              <a:t>●スタンプが</a:t>
            </a:r>
            <a:r>
              <a:rPr lang="en-US" altLang="ja-JP" dirty="0"/>
              <a:t>00</a:t>
            </a:r>
            <a:r>
              <a:rPr lang="ja-JP" altLang="en-US" dirty="0"/>
              <a:t>個になりましたら、ご利用金額から</a:t>
            </a:r>
            <a:r>
              <a:rPr lang="en-US" altLang="ja-JP" dirty="0"/>
              <a:t>000</a:t>
            </a:r>
            <a:r>
              <a:rPr lang="ja-JP" altLang="en-US" dirty="0"/>
              <a:t>円分のご利用ができます。</a:t>
            </a:r>
            <a:endParaRPr lang="en-US" altLang="ja-JP" dirty="0"/>
          </a:p>
          <a:p>
            <a:r>
              <a:rPr kumimoji="1" lang="ja-JP" altLang="en-US" dirty="0"/>
              <a:t>●他の割引券やクーポンとの併用はできません。　●本券は換金できません。</a:t>
            </a:r>
          </a:p>
        </p:txBody>
      </p:sp>
    </p:spTree>
    <p:extLst>
      <p:ext uri="{BB962C8B-B14F-4D97-AF65-F5344CB8AC3E}">
        <p14:creationId xmlns:p14="http://schemas.microsoft.com/office/powerpoint/2010/main" val="41983818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201</Words>
  <Application>Microsoft Office PowerPoint</Application>
  <PresentationFormat>ユーザー設定</PresentationFormat>
  <Paragraphs>21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9" baseType="lpstr">
      <vt:lpstr>HG丸ｺﾞｼｯｸM-PRO</vt:lpstr>
      <vt:lpstr>ＭＳ Ｐゴシック</vt:lpstr>
      <vt:lpstr>小塚ゴシック Pro M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2015-08-13T03:13:32Z</dcterms:created>
  <dcterms:modified xsi:type="dcterms:W3CDTF">2020-02-18T02:56:29Z</dcterms:modified>
</cp:coreProperties>
</file>