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4032250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B9"/>
    <a:srgbClr val="663300"/>
    <a:srgbClr val="4C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>
        <p:scale>
          <a:sx n="120" d="100"/>
          <a:sy n="120" d="100"/>
        </p:scale>
        <p:origin x="-3090" y="-756"/>
      </p:cViewPr>
      <p:guideLst>
        <p:guide orient="horz" pos="127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1252612"/>
            <a:ext cx="2785110" cy="864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2284941"/>
            <a:ext cx="2293620" cy="1030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6" y="161477"/>
            <a:ext cx="737235" cy="344048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1" y="161477"/>
            <a:ext cx="2157095" cy="344048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2591097"/>
            <a:ext cx="2785110" cy="80085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1709041"/>
            <a:ext cx="2785110" cy="88205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6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02593"/>
            <a:ext cx="1447734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1278748"/>
            <a:ext cx="1447734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8" y="902593"/>
            <a:ext cx="1448303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8" y="1278748"/>
            <a:ext cx="1448303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160543"/>
            <a:ext cx="1077979" cy="68324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160544"/>
            <a:ext cx="1831710" cy="344141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843785"/>
            <a:ext cx="1077979" cy="2758171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2822577"/>
            <a:ext cx="1965960" cy="33322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360291"/>
            <a:ext cx="1965960" cy="2419350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3155798"/>
            <a:ext cx="1965960" cy="47322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161477"/>
            <a:ext cx="2948940" cy="672042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40858"/>
            <a:ext cx="2948940" cy="266109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3737301"/>
            <a:ext cx="103759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3276131" cy="40302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3060000" cy="38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360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6000" y="143965"/>
            <a:ext cx="2664000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は上下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65779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×112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1224037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216014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POINT3</a:t>
            </a: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85㎜×106㎜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2723151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2952229"/>
            <a:ext cx="2364218" cy="68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en-US" altLang="ja-JP" sz="7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  <a:endParaRPr lang="ja-JP" altLang="en-US" sz="7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79㎜×100㎜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3672309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0" y="1908000"/>
            <a:ext cx="32766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>
            <a:off x="455891" y="1476109"/>
            <a:ext cx="2364218" cy="396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ffectLst>
            <a:outerShdw dist="25400" dir="2700000" algn="ctr" rotWithShape="0">
              <a:srgbClr val="00B05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328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\\SERVER\mac-share\塚本\アスクルテンプレ\上下折り\ガソリンスタンド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9" y="0"/>
            <a:ext cx="3276601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175432" y="3215093"/>
            <a:ext cx="20813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r>
              <a:rPr lang="en-US" altLang="ja-JP" sz="700" dirty="0">
                <a:solidFill>
                  <a:schemeClr val="bg1"/>
                </a:solidFill>
              </a:rPr>
              <a:t> </a:t>
            </a:r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5432" y="3334300"/>
            <a:ext cx="1470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5432" y="3456865"/>
            <a:ext cx="127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90228" y="3334300"/>
            <a:ext cx="153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5432" y="2501017"/>
            <a:ext cx="1632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ガソリンスタンド</a:t>
            </a:r>
            <a:endParaRPr kumimoji="1" lang="en-US" altLang="ja-JP" sz="1000" dirty="0" smtClean="0">
              <a:solidFill>
                <a:schemeClr val="bg1"/>
              </a:solidFill>
              <a:latin typeface="小塚ゴシック Pro M" pitchFamily="34" charset="-128"/>
              <a:ea typeface="小塚ゴシック Pro M" pitchFamily="34" charset="-128"/>
            </a:endParaRPr>
          </a:p>
          <a:p>
            <a:r>
              <a:rPr kumimoji="1" lang="ja-JP" altLang="en-US" sz="1800" dirty="0" smtClean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アスクル</a:t>
            </a:r>
            <a:endParaRPr kumimoji="1" lang="ja-JP" altLang="en-US" sz="1800" dirty="0">
              <a:solidFill>
                <a:schemeClr val="bg1"/>
              </a:solidFill>
              <a:latin typeface="小塚ゴシック Pro M" pitchFamily="34" charset="-128"/>
              <a:ea typeface="小塚ゴシック Pro M" pitchFamily="34" charset="-128"/>
            </a:endParaRPr>
          </a:p>
        </p:txBody>
      </p:sp>
      <p:pic>
        <p:nvPicPr>
          <p:cNvPr id="1033" name="Picture 9" descr="\\SERVER\mac-share\塚本\アスクルテンプレ\上下折り\ガソリンスタンドアスクル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285" y="2228577"/>
            <a:ext cx="2189163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\\SERVER\mac-share\塚本\アスクルテンプレ\上下折り\ガソリンスタンドアスクル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6601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75195" y="3384277"/>
            <a:ext cx="292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</a:t>
            </a:r>
            <a:r>
              <a:rPr lang="ja-JP" altLang="en-US" dirty="0" smtClean="0"/>
              <a:t>円</a:t>
            </a:r>
            <a:r>
              <a:rPr lang="ja-JP" altLang="en-US" dirty="0"/>
              <a:t>分</a:t>
            </a:r>
            <a:r>
              <a:rPr lang="ja-JP" altLang="en-US" dirty="0" smtClean="0"/>
              <a:t>のご利用ができます。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ユーザー設定</PresentationFormat>
  <Paragraphs>22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2015-08-13T02:58:10Z</dcterms:created>
  <dcterms:modified xsi:type="dcterms:W3CDTF">2015-08-13T02:58:16Z</dcterms:modified>
</cp:coreProperties>
</file>