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96" y="-450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977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" name="Picture 25" descr="\\SERVER\mac-share\塚本\アスクルテンプレ\上下折り\アスクルゴルフ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540"/>
            <a:ext cx="3273425" cy="4043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043400" y="3312269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en-US" altLang="ja-JP" sz="700" dirty="0">
                <a:solidFill>
                  <a:schemeClr val="bg1"/>
                </a:solidFill>
              </a:rPr>
              <a:t> 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43400" y="3412587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43400" y="3528293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35488" y="3412587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8180" y="2592189"/>
            <a:ext cx="2323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アスクル  ゴルフ</a:t>
            </a:r>
            <a:endParaRPr kumimoji="1" lang="ja-JP" altLang="en-US" sz="1400" dirty="0">
              <a:solidFill>
                <a:schemeClr val="bg1"/>
              </a:solidFill>
              <a:latin typeface="小塚ゴシック Pro M" pitchFamily="34" charset="-128"/>
              <a:ea typeface="小塚ゴシック Pro M" pitchFamily="34" charset="-128"/>
            </a:endParaRPr>
          </a:p>
        </p:txBody>
      </p:sp>
      <p:pic>
        <p:nvPicPr>
          <p:cNvPr id="1050" name="Picture 26" descr="\\SERVER\mac-share\塚本\アスクルテンプレ\上下折り\アスクルゴルフ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00" y="2195165"/>
            <a:ext cx="98107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\\SERVER\mac-share\塚本\アスクルテンプレ\上下折り\アスクルゴルフ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396" y="2337275"/>
            <a:ext cx="295275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8" descr="\\SERVER\mac-share\塚本\アスクルテンプレ\上下折り\アスクルゴルフ表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476" y="891232"/>
            <a:ext cx="195262" cy="40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\\SERVER\mac-share\塚本\アスクルテンプレ\上下折り\アスクルゴルフ裏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" y="0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2015-08-13T03:12:54Z</dcterms:created>
  <dcterms:modified xsi:type="dcterms:W3CDTF">2015-08-13T03:12:57Z</dcterms:modified>
</cp:coreProperties>
</file>