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71">
          <p15:clr>
            <a:srgbClr val="A4A3A4"/>
          </p15:clr>
        </p15:guide>
        <p15:guide id="2" pos="1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 varScale="1">
        <p:scale>
          <a:sx n="148" d="100"/>
          <a:sy n="148" d="100"/>
        </p:scale>
        <p:origin x="-2508" y="-9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40720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SERVER\mac-share\塚本\アスクルテンプレ\上下折り\居酒屋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9226"/>
            <a:ext cx="32861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04999" y="2459786"/>
            <a:ext cx="10431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居酒屋</a:t>
            </a:r>
            <a:endParaRPr kumimoji="1" lang="en-US" altLang="ja-JP" sz="11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r>
              <a:rPr kumimoji="1" lang="ja-JP" altLang="en-US" sz="1500" dirty="0" smtClean="0"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5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4999" y="2952229"/>
            <a:ext cx="2081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</a:p>
          <a:p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4999" y="3180446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4999" y="3456285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4999" y="3293274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5" name="Picture 5" descr="\\SERVER\mac-share\塚本\アスクルテンプレ\上下折り\居酒屋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332" y="2237854"/>
            <a:ext cx="969963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テンプレ\上下折り\居酒屋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699" y="791989"/>
            <a:ext cx="447675" cy="6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SERVER\mac-share\塚本\アスクルテンプレ\上下折り\居酒屋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085" y="-360139"/>
            <a:ext cx="3395663" cy="442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2015-08-14T02:00:50Z</dcterms:created>
  <dcterms:modified xsi:type="dcterms:W3CDTF">2015-08-14T02:01:21Z</dcterms:modified>
</cp:coreProperties>
</file>