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4032250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2600"/>
    <a:srgbClr val="FFEDB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3" autoAdjust="0"/>
    <p:restoredTop sz="94612" autoAdjust="0"/>
  </p:normalViewPr>
  <p:slideViewPr>
    <p:cSldViewPr>
      <p:cViewPr>
        <p:scale>
          <a:sx n="120" d="100"/>
          <a:sy n="120" d="100"/>
        </p:scale>
        <p:origin x="-2796" y="-450"/>
      </p:cViewPr>
      <p:guideLst>
        <p:guide orient="horz" pos="1271"/>
        <p:guide pos="1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6" y="1252612"/>
            <a:ext cx="2785110" cy="86432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2284941"/>
            <a:ext cx="2293620" cy="10304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6" y="161477"/>
            <a:ext cx="737235" cy="3440481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1" y="161477"/>
            <a:ext cx="2157095" cy="3440481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2591097"/>
            <a:ext cx="2785110" cy="800850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1709041"/>
            <a:ext cx="2785110" cy="882054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6" y="940858"/>
            <a:ext cx="1447165" cy="266109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02593"/>
            <a:ext cx="1447734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1278748"/>
            <a:ext cx="1447734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8" y="902593"/>
            <a:ext cx="1448303" cy="37615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8" y="1278748"/>
            <a:ext cx="1448303" cy="2323211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160543"/>
            <a:ext cx="1077979" cy="683243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160544"/>
            <a:ext cx="1831710" cy="3441414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843785"/>
            <a:ext cx="1077979" cy="2758171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2822577"/>
            <a:ext cx="1965960" cy="333221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360291"/>
            <a:ext cx="1965960" cy="2419350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3155798"/>
            <a:ext cx="1965960" cy="47322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161477"/>
            <a:ext cx="2948940" cy="672042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940858"/>
            <a:ext cx="2948940" cy="266109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3737301"/>
            <a:ext cx="103759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3737301"/>
            <a:ext cx="764540" cy="214679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" y="0"/>
            <a:ext cx="3276131" cy="403023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3060000" cy="381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360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06000" y="143965"/>
            <a:ext cx="2664000" cy="432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は上下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つ折りサイズ（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65779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×112</a:t>
            </a:r>
            <a:r>
              <a:rPr lang="ja-JP" altLang="en-US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1" y="1224037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2160141"/>
            <a:ext cx="2364218" cy="540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POINT3</a:t>
            </a: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85㎜×106㎜</a:t>
            </a:r>
            <a:r>
              <a:rPr lang="ja-JP" altLang="en-US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2723151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2952229"/>
            <a:ext cx="2364218" cy="684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en-US" altLang="ja-JP" sz="7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</a:t>
            </a:r>
            <a:endParaRPr lang="ja-JP" altLang="en-US" sz="700" b="1" dirty="0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79㎜×100㎜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3672309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flipH="1">
            <a:off x="0" y="1908000"/>
            <a:ext cx="3276600" cy="0"/>
          </a:xfrm>
          <a:prstGeom prst="line">
            <a:avLst/>
          </a:prstGeom>
          <a:ln w="127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ubRRectCallout"/>
          <p:cNvSpPr>
            <a:spLocks noEditPoints="1" noChangeArrowheads="1"/>
          </p:cNvSpPr>
          <p:nvPr/>
        </p:nvSpPr>
        <p:spPr bwMode="auto">
          <a:xfrm>
            <a:off x="455891" y="1476109"/>
            <a:ext cx="2364218" cy="396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B050"/>
            </a:solidFill>
            <a:miter lim="800000"/>
            <a:headEnd/>
            <a:tailEnd/>
          </a:ln>
          <a:effectLst>
            <a:outerShdw dist="25400" dir="2700000" algn="ctr" rotWithShape="0">
              <a:srgbClr val="00B05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700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点線の位置で</a:t>
            </a:r>
            <a:r>
              <a:rPr lang="en-US" altLang="ja-JP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2</a:t>
            </a:r>
            <a:r>
              <a:rPr lang="ja-JP" altLang="en-US" b="1" dirty="0">
                <a:solidFill>
                  <a:srgbClr val="00B050"/>
                </a:solidFill>
                <a:latin typeface="HG丸ｺﾞｼｯｸM-PRO" pitchFamily="50" charset="-128"/>
                <a:ea typeface="HG丸ｺﾞｼｯｸM-PRO" pitchFamily="50" charset="-128"/>
              </a:rPr>
              <a:t>つ折り用にスジ入れされます。</a:t>
            </a:r>
            <a:endParaRPr lang="ja-JP" altLang="en-US" b="1" dirty="0">
              <a:solidFill>
                <a:srgbClr val="00B05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6190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\mac-share\塚本\アスクルテンプレ\上下折り\ジーンズアスクル表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3279775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739175" y="2448173"/>
            <a:ext cx="17982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 smtClean="0">
                <a:solidFill>
                  <a:srgbClr val="4C2600"/>
                </a:solidFill>
                <a:latin typeface="小塚ゴシック Pro M" pitchFamily="34" charset="-128"/>
                <a:ea typeface="小塚ゴシック Pro M" pitchFamily="34" charset="-128"/>
              </a:rPr>
              <a:t>ジーンズ</a:t>
            </a:r>
            <a:endParaRPr kumimoji="1" lang="en-US" altLang="ja-JP" sz="1100" dirty="0" smtClean="0">
              <a:solidFill>
                <a:srgbClr val="4C2600"/>
              </a:solidFill>
              <a:latin typeface="小塚ゴシック Pro M" pitchFamily="34" charset="-128"/>
              <a:ea typeface="小塚ゴシック Pro M" pitchFamily="34" charset="-128"/>
            </a:endParaRPr>
          </a:p>
          <a:p>
            <a:pPr algn="ctr"/>
            <a:r>
              <a:rPr kumimoji="1" lang="ja-JP" altLang="en-US" sz="1500" dirty="0" smtClean="0">
                <a:solidFill>
                  <a:srgbClr val="4C2600"/>
                </a:solidFill>
                <a:latin typeface="小塚ゴシック Pro M" pitchFamily="34" charset="-128"/>
                <a:ea typeface="小塚ゴシック Pro M" pitchFamily="34" charset="-128"/>
              </a:rPr>
              <a:t>アスクル</a:t>
            </a:r>
            <a:endParaRPr kumimoji="1" lang="ja-JP" altLang="en-US" sz="1500" dirty="0">
              <a:solidFill>
                <a:srgbClr val="4C2600"/>
              </a:solidFill>
              <a:latin typeface="小塚ゴシック Pro M" pitchFamily="34" charset="-128"/>
              <a:ea typeface="小塚ゴシック Pro M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97613" y="3312269"/>
            <a:ext cx="208137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solidFill>
                  <a:schemeClr val="bg1"/>
                </a:solidFill>
              </a:rPr>
              <a:t>〒</a:t>
            </a:r>
            <a:r>
              <a:rPr kumimoji="1" lang="en-US" altLang="ja-JP" sz="700" dirty="0" smtClean="0">
                <a:solidFill>
                  <a:schemeClr val="bg1"/>
                </a:solidFill>
              </a:rPr>
              <a:t>135-0061</a:t>
            </a:r>
            <a:r>
              <a:rPr lang="en-US" altLang="ja-JP" sz="700" dirty="0">
                <a:solidFill>
                  <a:schemeClr val="bg1"/>
                </a:solidFill>
              </a:rPr>
              <a:t> </a:t>
            </a:r>
            <a:r>
              <a:rPr lang="ja-JP" altLang="en-US" sz="700" dirty="0" smtClean="0">
                <a:solidFill>
                  <a:schemeClr val="bg1"/>
                </a:solidFill>
              </a:rPr>
              <a:t>東京都江東区豊洲</a:t>
            </a:r>
            <a:r>
              <a:rPr lang="en-US" altLang="ja-JP" sz="700" dirty="0" smtClean="0">
                <a:solidFill>
                  <a:schemeClr val="bg1"/>
                </a:solidFill>
              </a:rPr>
              <a:t>3-2-3【P</a:t>
            </a:r>
            <a:r>
              <a:rPr lang="ja-JP" altLang="en-US" sz="700" dirty="0" smtClean="0">
                <a:solidFill>
                  <a:schemeClr val="bg1"/>
                </a:solidFill>
              </a:rPr>
              <a:t>有り</a:t>
            </a:r>
            <a:r>
              <a:rPr lang="en-US" altLang="ja-JP" sz="700" dirty="0" smtClean="0">
                <a:solidFill>
                  <a:schemeClr val="bg1"/>
                </a:solidFill>
              </a:rPr>
              <a:t>】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30188" y="3412587"/>
            <a:ext cx="147085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 smtClean="0">
                <a:solidFill>
                  <a:schemeClr val="bg1"/>
                </a:solidFill>
              </a:rPr>
              <a:t>TEL</a:t>
            </a:r>
            <a:r>
              <a:rPr kumimoji="1" lang="ja-JP" altLang="en-US" sz="800" dirty="0" smtClean="0">
                <a:solidFill>
                  <a:schemeClr val="bg1"/>
                </a:solidFill>
              </a:rPr>
              <a:t>：</a:t>
            </a:r>
            <a:r>
              <a:rPr kumimoji="1" lang="en-US" altLang="ja-JP" sz="800" dirty="0" smtClean="0">
                <a:solidFill>
                  <a:schemeClr val="bg1"/>
                </a:solidFill>
              </a:rPr>
              <a:t>03-1234-111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1597" y="3528873"/>
            <a:ext cx="127340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>
                <a:solidFill>
                  <a:schemeClr val="bg1"/>
                </a:solidFill>
              </a:rPr>
              <a:t>http://spc.askul.co.jp</a:t>
            </a:r>
            <a:endParaRPr kumimoji="1" lang="ja-JP" altLang="en-US" sz="800" dirty="0">
              <a:solidFill>
                <a:schemeClr val="bg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22276" y="3412587"/>
            <a:ext cx="153100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dirty="0">
                <a:solidFill>
                  <a:schemeClr val="bg1"/>
                </a:solidFill>
              </a:rPr>
              <a:t>10</a:t>
            </a:r>
            <a:r>
              <a:rPr lang="ja-JP" altLang="en-US" sz="800" dirty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800" dirty="0" smtClean="0">
                <a:solidFill>
                  <a:schemeClr val="bg1"/>
                </a:solidFill>
              </a:rPr>
              <a:t>～</a:t>
            </a:r>
            <a:r>
              <a:rPr lang="en-US" altLang="ja-JP" sz="800" dirty="0" smtClean="0">
                <a:solidFill>
                  <a:schemeClr val="bg1"/>
                </a:solidFill>
              </a:rPr>
              <a:t>19</a:t>
            </a:r>
            <a:r>
              <a:rPr lang="ja-JP" altLang="en-US" sz="800" dirty="0" smtClean="0">
                <a:solidFill>
                  <a:schemeClr val="bg1"/>
                </a:solidFill>
              </a:rPr>
              <a:t>：</a:t>
            </a:r>
            <a:r>
              <a:rPr lang="en-US" altLang="ja-JP" sz="800" dirty="0" smtClean="0">
                <a:solidFill>
                  <a:schemeClr val="bg1"/>
                </a:solidFill>
              </a:rPr>
              <a:t>00</a:t>
            </a:r>
            <a:r>
              <a:rPr lang="ja-JP" altLang="en-US" sz="700" dirty="0" smtClean="0">
                <a:solidFill>
                  <a:schemeClr val="bg1"/>
                </a:solidFill>
              </a:rPr>
              <a:t>（水曜定休）</a:t>
            </a:r>
            <a:endParaRPr kumimoji="1" lang="ja-JP" altLang="en-US" sz="7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SERVER\mac-share\塚本\アスクルテンプレ\上下折り\ジーンズアスクル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00413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75195" y="3384277"/>
            <a:ext cx="2921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</a:t>
            </a:r>
            <a:r>
              <a:rPr lang="ja-JP" altLang="en-US" dirty="0" smtClean="0"/>
              <a:t>円</a:t>
            </a:r>
            <a:r>
              <a:rPr lang="ja-JP" altLang="en-US" dirty="0"/>
              <a:t>分</a:t>
            </a:r>
            <a:r>
              <a:rPr lang="ja-JP" altLang="en-US" dirty="0" smtClean="0"/>
              <a:t>のご利用ができます。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Microsoft Office PowerPoint</Application>
  <PresentationFormat>ユーザー設定</PresentationFormat>
  <Paragraphs>22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2015-08-13T03:17:12Z</dcterms:created>
  <dcterms:modified xsi:type="dcterms:W3CDTF">2015-08-13T03:17:18Z</dcterms:modified>
</cp:coreProperties>
</file>