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40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C:\Users\TSUKAMOTO\Desktop\アスクル追加素材\アスクル追加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3273425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97613" y="3302053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0188" y="3402371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1597" y="3518077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2276" y="3402371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340" y="2746898"/>
            <a:ext cx="23230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500" dirty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139603" y="2413040"/>
            <a:ext cx="99738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漫画喫茶 </a:t>
            </a:r>
            <a:endParaRPr lang="ja-JP" altLang="en-US" sz="1500" dirty="0"/>
          </a:p>
        </p:txBody>
      </p:sp>
      <p:pic>
        <p:nvPicPr>
          <p:cNvPr id="8" name="Picture 3" descr="C:\Users\TSUKAMOTO\Desktop\アスクル追加素材\アスクル追加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3" y="2735202"/>
            <a:ext cx="1457325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SUKAMOTO\Desktop\アスクル追加素材\アスクル追加1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3" y="6449"/>
            <a:ext cx="3276600" cy="402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2015-08-13T03:25:01Z</dcterms:created>
  <dcterms:modified xsi:type="dcterms:W3CDTF">2015-08-13T03:25:04Z</dcterms:modified>
</cp:coreProperties>
</file>