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63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\\SERVER\mac-share\塚本\アスクルテンプレ\上下折り\ラーメン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810613" y="2989104"/>
            <a:ext cx="17982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ラーメン</a:t>
            </a:r>
            <a:r>
              <a:rPr kumimoji="1" lang="ja-JP" altLang="en-US" sz="1500" dirty="0" smtClean="0">
                <a:solidFill>
                  <a:schemeClr val="bg1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500" dirty="0">
              <a:solidFill>
                <a:schemeClr val="bg1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7613" y="328453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0188" y="338485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597" y="352887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338485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40" name="Picture 16" descr="\\SERVER\mac-share\塚本\アスクルテンプレ\上下折り\ラーメンアスクル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050" y="2376165"/>
            <a:ext cx="69850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\\SERVER\mac-share\塚本\アスクルテンプレ\上下折り\ラーメン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3" y="-359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ユーザー設定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2015-08-13T03:15:13Z</dcterms:created>
  <dcterms:modified xsi:type="dcterms:W3CDTF">2015-08-13T03:15:23Z</dcterms:modified>
</cp:coreProperties>
</file>