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71">
          <p15:clr>
            <a:srgbClr val="A4A3A4"/>
          </p15:clr>
        </p15:guide>
        <p15:guide id="2" pos="1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600"/>
    <a:srgbClr val="FFEDB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61" d="100"/>
          <a:sy n="161" d="100"/>
        </p:scale>
        <p:origin x="-3672" y="-408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34596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\\SERVER\mac-share\塚本\アスクルテンプレ\上下折り\自然食品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1" cy="404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23105" y="2520181"/>
            <a:ext cx="1230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小塚ゴシック Pr6N B" pitchFamily="34" charset="-128"/>
                <a:ea typeface="小塚ゴシック Pr6N B" pitchFamily="34" charset="-128"/>
              </a:rPr>
              <a:t>自然食品</a:t>
            </a:r>
            <a:endParaRPr kumimoji="1" lang="en-US" altLang="ja-JP" sz="1400" dirty="0" smtClean="0">
              <a:latin typeface="小塚ゴシック Pr6N B" pitchFamily="34" charset="-128"/>
              <a:ea typeface="小塚ゴシック Pr6N B" pitchFamily="34" charset="-128"/>
            </a:endParaRPr>
          </a:p>
          <a:p>
            <a:pPr algn="ctr"/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あすくる</a:t>
            </a:r>
            <a:endParaRPr kumimoji="1" lang="ja-JP" altLang="en-US" sz="18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7611" y="3312269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 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3360" y="3412297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1595" y="3538910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5448" y="3412297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pic>
        <p:nvPicPr>
          <p:cNvPr id="1031" name="Picture 7" descr="\\SERVER\mac-share\塚本\アスクルテンプレ\上下折り\自然食品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356" y="1920875"/>
            <a:ext cx="1431925" cy="212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SERVER\mac-share\塚本\アスクルテンプレ\上下折り\自然食品アスクル表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480" y="719981"/>
            <a:ext cx="1417638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\\SERVER\mac-share\塚本\アスクルテンプレ\上下折り\自然食品アスクル表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473" y="1829282"/>
            <a:ext cx="1358901" cy="224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369" y="8959"/>
            <a:ext cx="3279337" cy="402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2015-08-18T02:49:18Z</dcterms:created>
  <dcterms:modified xsi:type="dcterms:W3CDTF">2016-02-26T05:48:11Z</dcterms:modified>
</cp:coreProperties>
</file>