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3276600" cy="4032250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DB9"/>
    <a:srgbClr val="663300"/>
    <a:srgbClr val="4C2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3" autoAdjust="0"/>
    <p:restoredTop sz="94612" autoAdjust="0"/>
  </p:normalViewPr>
  <p:slideViewPr>
    <p:cSldViewPr>
      <p:cViewPr>
        <p:scale>
          <a:sx n="120" d="100"/>
          <a:sy n="120" d="100"/>
        </p:scale>
        <p:origin x="-3090" y="-756"/>
      </p:cViewPr>
      <p:guideLst>
        <p:guide orient="horz" pos="1271"/>
        <p:guide pos="1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5746" y="1252612"/>
            <a:ext cx="2785110" cy="86432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1490" y="2284941"/>
            <a:ext cx="2293620" cy="10304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75536" y="161477"/>
            <a:ext cx="737235" cy="3440481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3831" y="161477"/>
            <a:ext cx="2157095" cy="3440481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8829" y="2591097"/>
            <a:ext cx="2785110" cy="800850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8829" y="1709041"/>
            <a:ext cx="2785110" cy="882054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3830" y="940858"/>
            <a:ext cx="1447165" cy="266109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65606" y="940858"/>
            <a:ext cx="1447165" cy="266109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902593"/>
            <a:ext cx="1447734" cy="376157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830" y="1278748"/>
            <a:ext cx="1447734" cy="2323211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64468" y="902593"/>
            <a:ext cx="1448303" cy="376157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64468" y="1278748"/>
            <a:ext cx="1448303" cy="2323211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830" y="160543"/>
            <a:ext cx="1077979" cy="683243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1060" y="160544"/>
            <a:ext cx="1831710" cy="3441414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3830" y="843785"/>
            <a:ext cx="1077979" cy="2758171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237" y="2822577"/>
            <a:ext cx="1965960" cy="333221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42237" y="360291"/>
            <a:ext cx="1965960" cy="2419350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2237" y="3155798"/>
            <a:ext cx="1965960" cy="47322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63830" y="161477"/>
            <a:ext cx="2948940" cy="672042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940858"/>
            <a:ext cx="2948940" cy="266109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63830" y="3737301"/>
            <a:ext cx="76454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19505" y="3737301"/>
            <a:ext cx="103759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348230" y="3737301"/>
            <a:ext cx="76454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" y="0"/>
            <a:ext cx="3276131" cy="40302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8000"/>
            <a:ext cx="3060000" cy="3816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2844000" cy="3600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06000" y="143965"/>
            <a:ext cx="2664000" cy="43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は上下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つ折りサイズ（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85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）の印刷物を作る為のテンプレートです。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57519" y="657791"/>
            <a:ext cx="2364218" cy="54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黒</a:t>
            </a: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の枠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×112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1" y="1224037"/>
            <a:ext cx="3276131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55910" y="2160141"/>
            <a:ext cx="2364218" cy="54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POINT3</a:t>
            </a:r>
            <a:endParaRPr lang="en-US" altLang="ja-JP" sz="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</a:t>
            </a: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赤</a:t>
            </a: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の枠</a:t>
            </a: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85㎜×106㎜</a:t>
            </a: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2723151"/>
            <a:ext cx="306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55910" y="2952229"/>
            <a:ext cx="2364218" cy="684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en-US" altLang="ja-JP" sz="7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</a:t>
            </a:r>
            <a:endParaRPr lang="ja-JP" altLang="en-US" sz="7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79㎜×100㎜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3672309"/>
            <a:ext cx="284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flipH="1">
            <a:off x="0" y="1908000"/>
            <a:ext cx="3276600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ubRRectCallout"/>
          <p:cNvSpPr>
            <a:spLocks noEditPoints="1" noChangeArrowheads="1"/>
          </p:cNvSpPr>
          <p:nvPr/>
        </p:nvSpPr>
        <p:spPr bwMode="auto">
          <a:xfrm>
            <a:off x="455891" y="1476109"/>
            <a:ext cx="2364218" cy="396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B050"/>
            </a:solidFill>
            <a:miter lim="800000"/>
            <a:headEnd/>
            <a:tailEnd/>
          </a:ln>
          <a:effectLst>
            <a:outerShdw dist="25400" dir="2700000" algn="ctr" rotWithShape="0">
              <a:srgbClr val="00B05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点線の位置で</a:t>
            </a:r>
            <a:r>
              <a:rPr lang="en-US" altLang="ja-JP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つ折り用にスジ入れされます。</a:t>
            </a:r>
            <a:endParaRPr lang="ja-JP" altLang="en-US" b="1" dirty="0">
              <a:solidFill>
                <a:srgbClr val="00B05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6669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3" descr="\\SERVER\mac-share\塚本\アスクルテンプレ\上下折り\アスクルタクシー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" y="0"/>
            <a:ext cx="3276600" cy="403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342156" y="3168833"/>
            <a:ext cx="208137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〒</a:t>
            </a:r>
            <a:r>
              <a:rPr kumimoji="1" lang="en-US" altLang="ja-JP" sz="700" dirty="0" smtClean="0"/>
              <a:t>135-0061</a:t>
            </a:r>
            <a:r>
              <a:rPr lang="en-US" altLang="ja-JP" sz="700" dirty="0"/>
              <a:t> </a:t>
            </a:r>
            <a:r>
              <a:rPr lang="ja-JP" altLang="en-US" sz="700" dirty="0" smtClean="0"/>
              <a:t>東京都江東区豊洲</a:t>
            </a:r>
            <a:r>
              <a:rPr lang="en-US" altLang="ja-JP" sz="700" dirty="0" smtClean="0"/>
              <a:t>3-2-3【P</a:t>
            </a:r>
            <a:r>
              <a:rPr lang="ja-JP" altLang="en-US" sz="700" dirty="0" smtClean="0"/>
              <a:t>有り</a:t>
            </a:r>
            <a:r>
              <a:rPr lang="en-US" altLang="ja-JP" sz="700" dirty="0" smtClean="0"/>
              <a:t>】</a:t>
            </a:r>
            <a:endParaRPr kumimoji="1" lang="ja-JP" altLang="en-US" sz="7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42156" y="3269151"/>
            <a:ext cx="14708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/>
              <a:t>TEL</a:t>
            </a:r>
            <a:r>
              <a:rPr kumimoji="1" lang="ja-JP" altLang="en-US" sz="800" dirty="0" smtClean="0"/>
              <a:t>：</a:t>
            </a:r>
            <a:r>
              <a:rPr kumimoji="1" lang="en-US" altLang="ja-JP" sz="800" dirty="0" smtClean="0"/>
              <a:t>03-1234-111</a:t>
            </a:r>
            <a:endParaRPr kumimoji="1" lang="ja-JP" altLang="en-US" sz="8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42156" y="3384857"/>
            <a:ext cx="12734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/>
              <a:t>http://spc.askul.co.jp</a:t>
            </a:r>
            <a:endParaRPr kumimoji="1" lang="ja-JP" altLang="en-US" sz="8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134244" y="3269151"/>
            <a:ext cx="15310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/>
              <a:t>10</a:t>
            </a:r>
            <a:r>
              <a:rPr lang="ja-JP" altLang="en-US" sz="800" dirty="0"/>
              <a:t>：</a:t>
            </a:r>
            <a:r>
              <a:rPr lang="en-US" altLang="ja-JP" sz="800" dirty="0" smtClean="0"/>
              <a:t>00</a:t>
            </a:r>
            <a:r>
              <a:rPr lang="ja-JP" altLang="en-US" sz="800" dirty="0" smtClean="0"/>
              <a:t>～</a:t>
            </a:r>
            <a:r>
              <a:rPr lang="en-US" altLang="ja-JP" sz="800" dirty="0" smtClean="0"/>
              <a:t>19</a:t>
            </a:r>
            <a:r>
              <a:rPr lang="ja-JP" altLang="en-US" sz="800" dirty="0" smtClean="0"/>
              <a:t>：</a:t>
            </a:r>
            <a:r>
              <a:rPr lang="en-US" altLang="ja-JP" sz="800" dirty="0" smtClean="0"/>
              <a:t>00</a:t>
            </a:r>
            <a:r>
              <a:rPr lang="ja-JP" altLang="en-US" sz="700" dirty="0" smtClean="0"/>
              <a:t>（水曜定休）</a:t>
            </a:r>
            <a:endParaRPr kumimoji="1" lang="ja-JP" altLang="en-US" sz="7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42156" y="2736205"/>
            <a:ext cx="18722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latin typeface="小塚ゴシック Pro M" pitchFamily="34" charset="-128"/>
                <a:ea typeface="小塚ゴシック Pro M" pitchFamily="34" charset="-128"/>
              </a:rPr>
              <a:t>アスクル  タクシー</a:t>
            </a:r>
            <a:endParaRPr kumimoji="1" lang="ja-JP" altLang="en-US" sz="1400" dirty="0">
              <a:latin typeface="小塚ゴシック Pro M" pitchFamily="34" charset="-128"/>
              <a:ea typeface="小塚ゴシック Pro M" pitchFamily="34" charset="-128"/>
            </a:endParaRPr>
          </a:p>
        </p:txBody>
      </p:sp>
      <p:pic>
        <p:nvPicPr>
          <p:cNvPr id="1038" name="Picture 14" descr="\\SERVER\mac-share\塚本\アスクルテンプレ\上下折り\アスクルタクシー表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8908" y="2277790"/>
            <a:ext cx="1335088" cy="1106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\\SERVER\mac-share\塚本\アスクルテンプレ\上下折り\アスクルタクシー表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562" y="612000"/>
            <a:ext cx="625475" cy="51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\\SERVER\mac-share\塚本\アスクルテンプレ\上下折り\アスクルタクシー裏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88"/>
            <a:ext cx="3276600" cy="403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175195" y="3384277"/>
            <a:ext cx="2921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</a:t>
            </a:r>
            <a:r>
              <a:rPr lang="ja-JP" altLang="en-US" dirty="0" smtClean="0"/>
              <a:t>円</a:t>
            </a:r>
            <a:r>
              <a:rPr lang="ja-JP" altLang="en-US" dirty="0"/>
              <a:t>分</a:t>
            </a:r>
            <a:r>
              <a:rPr lang="ja-JP" altLang="en-US" dirty="0" smtClean="0"/>
              <a:t>のご利用ができます。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193</Words>
  <Application>Microsoft Office PowerPoint</Application>
  <PresentationFormat>ユーザー設定</PresentationFormat>
  <Paragraphs>21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2015-08-13T02:59:15Z</dcterms:created>
  <dcterms:modified xsi:type="dcterms:W3CDTF">2015-08-13T02:59:21Z</dcterms:modified>
</cp:coreProperties>
</file>