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3090" y="-756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239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\\SERVER\mac-share\塚本\アスクルテンプレ\上下折り\床屋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0"/>
            <a:ext cx="3495676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42156" y="2952229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en-US" altLang="ja-JP" sz="700" dirty="0"/>
              <a:t> 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2156" y="3052547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2156" y="3168253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34244" y="3052547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2156" y="2613675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小塚ゴシック Pro M" pitchFamily="34" charset="-128"/>
                <a:ea typeface="小塚ゴシック Pro M" pitchFamily="34" charset="-128"/>
              </a:rPr>
              <a:t>床屋  アスクル</a:t>
            </a:r>
            <a:endParaRPr kumimoji="1" lang="ja-JP" altLang="en-US" sz="1600" dirty="0"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41" name="Picture 17" descr="\\SERVER\mac-share\塚本\アスクルテンプレ\上下折り\床屋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235" y="2498725"/>
            <a:ext cx="1252537" cy="1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\\SERVER\mac-share\塚本\アスクルテンプレ\上下折り\床屋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712" y="647973"/>
            <a:ext cx="765175" cy="87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\\SERVER\mac-share\塚本\アスクルテンプレ\上下折り\床屋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091" y="0"/>
            <a:ext cx="3495675" cy="403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2015-08-13T03:00:30Z</dcterms:created>
  <dcterms:modified xsi:type="dcterms:W3CDTF">2015-08-13T03:06:25Z</dcterms:modified>
</cp:coreProperties>
</file>