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636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\mac-share\塚本\アスクルテンプレ\上下折り\うどんアスクル表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204999" y="2459786"/>
            <a:ext cx="10431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うどん</a:t>
            </a:r>
            <a:endParaRPr kumimoji="1" lang="en-US" altLang="ja-JP" sz="1100" dirty="0" smtClean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r>
              <a:rPr kumimoji="1" lang="ja-JP" altLang="en-US" sz="1500" dirty="0" smtClean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アスクル</a:t>
            </a:r>
            <a:endParaRPr kumimoji="1" lang="ja-JP" altLang="en-US" sz="1500" dirty="0">
              <a:solidFill>
                <a:schemeClr val="bg1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04999" y="3057795"/>
            <a:ext cx="20813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</a:p>
          <a:p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4999" y="3286012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4999" y="352887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4999" y="3398840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pic>
        <p:nvPicPr>
          <p:cNvPr id="1028" name="Picture 4" descr="\\SERVER\mac-share\塚本\アスクルテンプレ\上下折り\うどんアスクル表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658" y="1837283"/>
            <a:ext cx="1468437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SERVER\mac-share\塚本\アスクルテンプレ\上下折り\うどんアスクル表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881" y="791989"/>
            <a:ext cx="1112838" cy="6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テンプレ\上下折り\うどん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193</Words>
  <Application>Microsoft Office PowerPoint</Application>
  <PresentationFormat>ユーザー設定</PresentationFormat>
  <Paragraphs>23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TSUKAMOTO</dc:creator>
  <cp:lastModifiedBy>ishiyama</cp:lastModifiedBy>
  <cp:revision>54</cp:revision>
  <dcterms:created xsi:type="dcterms:W3CDTF">2015-07-17T07:24:22Z</dcterms:created>
  <dcterms:modified xsi:type="dcterms:W3CDTF">2015-08-13T03:18:01Z</dcterms:modified>
</cp:coreProperties>
</file>