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663300"/>
    <a:srgbClr val="FFED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616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SERVER\mac-share\塚本\アスクルテンプレ\上下折り\うなぎ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19965" y="2411944"/>
            <a:ext cx="17982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HG明朝B" panose="02020809000000000000" pitchFamily="17" charset="-128"/>
                <a:ea typeface="HG明朝B" panose="02020809000000000000" pitchFamily="17" charset="-128"/>
              </a:rPr>
              <a:t>うなぎ</a:t>
            </a:r>
            <a:endParaRPr kumimoji="1" lang="en-US" altLang="ja-JP" sz="1600" dirty="0" smtClean="0">
              <a:latin typeface="HG明朝B" panose="02020809000000000000" pitchFamily="17" charset="-128"/>
              <a:ea typeface="HG明朝B" panose="02020809000000000000" pitchFamily="17" charset="-128"/>
            </a:endParaRPr>
          </a:p>
          <a:p>
            <a:r>
              <a:rPr lang="ja-JP" altLang="en-US" sz="1800" dirty="0">
                <a:latin typeface="HG明朝B" panose="02020809000000000000" pitchFamily="17" charset="-128"/>
                <a:ea typeface="HG明朝B" panose="02020809000000000000" pitchFamily="17" charset="-128"/>
              </a:rPr>
              <a:t>あすくる</a:t>
            </a:r>
            <a:endParaRPr kumimoji="1" lang="ja-JP" altLang="en-US" sz="1800" dirty="0"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2156" y="3096245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en-US" altLang="ja-JP" sz="700" dirty="0"/>
              <a:t> 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1085" y="3196563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4894" y="3312849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43173" y="3196563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pic>
        <p:nvPicPr>
          <p:cNvPr id="2052" name="Picture 4" descr="\\SERVER\mac-share\塚本\アスクルテンプレ\上下折り\うなぎアスクル表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15" y="2997250"/>
            <a:ext cx="1957388" cy="2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SERVER\mac-share\塚本\アスクルテンプレ\上下折り\うなぎアスクル表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380" y="2104168"/>
            <a:ext cx="652462" cy="14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SERVER\mac-share\塚本\アスクルテンプレ\上下折り\うなぎ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2015-08-13T03:16:15Z</dcterms:created>
  <dcterms:modified xsi:type="dcterms:W3CDTF">2015-08-13T03:16:19Z</dcterms:modified>
</cp:coreProperties>
</file>