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9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 autoAdjust="0"/>
    <p:restoredTop sz="94612" autoAdjust="0"/>
  </p:normalViewPr>
  <p:slideViewPr>
    <p:cSldViewPr>
      <p:cViewPr varScale="1">
        <p:scale>
          <a:sx n="139" d="100"/>
          <a:sy n="139" d="100"/>
        </p:scale>
        <p:origin x="126" y="990"/>
      </p:cViewPr>
      <p:guideLst>
        <p:guide orient="horz" pos="681"/>
        <p:guide pos="19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34984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\\SERVER\mac-share\塚本\アスクルテンプレ\左右折り\ベーカリー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6348413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310130" y="1528311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10130" y="1656938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10130" y="1780223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50644" y="1656938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26419" y="537977"/>
            <a:ext cx="12080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 smtClean="0">
                <a:solidFill>
                  <a:srgbClr val="FFEDB9"/>
                </a:solidFill>
                <a:latin typeface="小塚ゴシック Pro M" pitchFamily="34" charset="-128"/>
                <a:ea typeface="小塚ゴシック Pro M" pitchFamily="34" charset="-128"/>
              </a:rPr>
              <a:t>ベーカリー</a:t>
            </a:r>
            <a:endParaRPr kumimoji="1" lang="en-US" altLang="ja-JP" sz="900" dirty="0" smtClean="0">
              <a:solidFill>
                <a:srgbClr val="FFEDB9"/>
              </a:solidFill>
              <a:latin typeface="小塚ゴシック Pro M" pitchFamily="34" charset="-128"/>
              <a:ea typeface="小塚ゴシック Pro M" pitchFamily="34" charset="-128"/>
            </a:endParaRPr>
          </a:p>
          <a:p>
            <a:pPr algn="ctr"/>
            <a:r>
              <a:rPr kumimoji="1" lang="ja-JP" altLang="en-US" sz="1400" dirty="0" smtClean="0">
                <a:solidFill>
                  <a:srgbClr val="FFEDB9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400" dirty="0">
              <a:solidFill>
                <a:srgbClr val="FFEDB9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pic>
        <p:nvPicPr>
          <p:cNvPr id="1050" name="Picture 26" descr="\\SERVER\mac-share\塚本\アスクルテンプレ\左右折り\ベーカリー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878" y="353467"/>
            <a:ext cx="2219325" cy="115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\\SERVER\mac-share\塚本\アスクルテンプレ\左右折り\ベーカリー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410" y="641597"/>
            <a:ext cx="1112838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" y="1208"/>
            <a:ext cx="6334293" cy="215817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小塚ゴシック Pro M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2015-08-13T02:05:21Z</dcterms:created>
  <dcterms:modified xsi:type="dcterms:W3CDTF">2016-01-20T09:46:26Z</dcterms:modified>
</cp:coreProperties>
</file>