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>
          <p15:clr>
            <a:srgbClr val="A4A3A4"/>
          </p15:clr>
        </p15:guide>
        <p15:guide id="2" pos="19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3" autoAdjust="0"/>
    <p:restoredTop sz="94612" autoAdjust="0"/>
  </p:normalViewPr>
  <p:slideViewPr>
    <p:cSldViewPr>
      <p:cViewPr varScale="1">
        <p:scale>
          <a:sx n="139" d="100"/>
          <a:sy n="139" d="100"/>
        </p:scale>
        <p:origin x="126" y="990"/>
      </p:cViewPr>
      <p:guideLst>
        <p:guide orient="horz" pos="681"/>
        <p:guide pos="19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4981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6" name="Picture 22" descr="\\SERVER\mac-share\塚本\アスクルテンプレ\左右折り\カフェ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" y="0"/>
            <a:ext cx="633730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310130" y="988541"/>
            <a:ext cx="220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endParaRPr lang="en-US" altLang="ja-JP" sz="700" dirty="0">
              <a:solidFill>
                <a:schemeClr val="bg1"/>
              </a:solidFill>
            </a:endParaRPr>
          </a:p>
          <a:p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10130" y="1188000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10130" y="1440914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310130" y="1296318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310130" y="360214"/>
            <a:ext cx="1208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カフェ</a:t>
            </a:r>
            <a:endParaRPr kumimoji="1" lang="en-US" altLang="ja-JP" sz="1400" dirty="0" smtClean="0">
              <a:solidFill>
                <a:schemeClr val="bg1"/>
              </a:solidFill>
              <a:latin typeface="小塚ゴシック Pro M" pitchFamily="34" charset="-128"/>
              <a:ea typeface="小塚ゴシック Pro M" pitchFamily="34" charset="-128"/>
            </a:endParaRPr>
          </a:p>
          <a:p>
            <a:r>
              <a:rPr kumimoji="1" lang="ja-JP" altLang="en-US" sz="1600" dirty="0" smtClean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アスクル</a:t>
            </a:r>
            <a:endParaRPr kumimoji="1" lang="ja-JP" altLang="en-US" sz="1600" dirty="0">
              <a:solidFill>
                <a:schemeClr val="bg1"/>
              </a:solidFill>
              <a:latin typeface="小塚ゴシック Pro M" pitchFamily="34" charset="-128"/>
              <a:ea typeface="小塚ゴシック Pro M" pitchFamily="34" charset="-128"/>
            </a:endParaRPr>
          </a:p>
        </p:txBody>
      </p:sp>
      <p:pic>
        <p:nvPicPr>
          <p:cNvPr id="1047" name="Picture 23" descr="\\SERVER\mac-share\塚本\アスクルテンプレ\左右折り\カフェ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295" y="-71834"/>
            <a:ext cx="1268412" cy="203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\\SERVER\mac-share\塚本\アスクルテンプレ\左右折り\カフェ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50" y="557534"/>
            <a:ext cx="539750" cy="86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" y="1208"/>
            <a:ext cx="6334293" cy="215817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ＭＳ Ｐゴシック</vt:lpstr>
      <vt:lpstr>小塚ゴシック Pro M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2015-08-13T02:04:36Z</dcterms:created>
  <dcterms:modified xsi:type="dcterms:W3CDTF">2016-01-20T09:57:59Z</dcterms:modified>
</cp:coreProperties>
</file>