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8" r:id="rId2"/>
    <p:sldId id="256" r:id="rId3"/>
    <p:sldId id="257" r:id="rId4"/>
  </p:sldIdLst>
  <p:sldSz cx="6337300" cy="2160588"/>
  <p:notesSz cx="6858000" cy="9144000"/>
  <p:defaultTextStyle>
    <a:defPPr>
      <a:defRPr lang="ja-JP"/>
    </a:defPPr>
    <a:lvl1pPr marL="0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1pPr>
    <a:lvl2pPr marL="155311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2pPr>
    <a:lvl3pPr marL="310622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3pPr>
    <a:lvl4pPr marL="465933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4pPr>
    <a:lvl5pPr marL="621243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5pPr>
    <a:lvl6pPr marL="776554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6pPr>
    <a:lvl7pPr marL="931865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7pPr>
    <a:lvl8pPr marL="1087176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8pPr>
    <a:lvl9pPr marL="1242487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81">
          <p15:clr>
            <a:srgbClr val="A4A3A4"/>
          </p15:clr>
        </p15:guide>
        <p15:guide id="2" pos="19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39" d="100"/>
          <a:sy n="139" d="100"/>
        </p:scale>
        <p:origin x="126" y="990"/>
      </p:cViewPr>
      <p:guideLst>
        <p:guide orient="horz" pos="681"/>
        <p:guide pos="19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75298" y="671183"/>
            <a:ext cx="5386705" cy="463126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950595" y="1224333"/>
            <a:ext cx="4436110" cy="5521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553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106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659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212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765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318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87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424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39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8605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594543" y="86524"/>
            <a:ext cx="1425893" cy="1843502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16866" y="86524"/>
            <a:ext cx="4172056" cy="1843502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0322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6217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0603" y="1388379"/>
            <a:ext cx="5386705" cy="429117"/>
          </a:xfrm>
        </p:spPr>
        <p:txBody>
          <a:bodyPr anchor="t"/>
          <a:lstStyle>
            <a:lvl1pPr algn="l">
              <a:defRPr sz="14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00603" y="915750"/>
            <a:ext cx="5386705" cy="472628"/>
          </a:xfrm>
        </p:spPr>
        <p:txBody>
          <a:bodyPr anchor="b"/>
          <a:lstStyle>
            <a:lvl1pPr marL="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1pPr>
            <a:lvl2pPr marL="155311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2pPr>
            <a:lvl3pPr marL="310622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46593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4pPr>
            <a:lvl5pPr marL="62124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5pPr>
            <a:lvl6pPr marL="776554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6pPr>
            <a:lvl7pPr marL="931865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7pPr>
            <a:lvl8pPr marL="108717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8pPr>
            <a:lvl9pPr marL="1242487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3074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16866" y="504137"/>
            <a:ext cx="2798974" cy="142588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221462" y="504137"/>
            <a:ext cx="2798974" cy="142588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7481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16865" y="483633"/>
            <a:ext cx="2800075" cy="201555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5311" indent="0">
              <a:buNone/>
              <a:defRPr sz="700" b="1"/>
            </a:lvl2pPr>
            <a:lvl3pPr marL="310622" indent="0">
              <a:buNone/>
              <a:defRPr sz="600" b="1"/>
            </a:lvl3pPr>
            <a:lvl4pPr marL="465933" indent="0">
              <a:buNone/>
              <a:defRPr sz="500" b="1"/>
            </a:lvl4pPr>
            <a:lvl5pPr marL="621243" indent="0">
              <a:buNone/>
              <a:defRPr sz="500" b="1"/>
            </a:lvl5pPr>
            <a:lvl6pPr marL="776554" indent="0">
              <a:buNone/>
              <a:defRPr sz="500" b="1"/>
            </a:lvl6pPr>
            <a:lvl7pPr marL="931865" indent="0">
              <a:buNone/>
              <a:defRPr sz="500" b="1"/>
            </a:lvl7pPr>
            <a:lvl8pPr marL="1087176" indent="0">
              <a:buNone/>
              <a:defRPr sz="500" b="1"/>
            </a:lvl8pPr>
            <a:lvl9pPr marL="1242487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16865" y="685187"/>
            <a:ext cx="2800075" cy="1244839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219261" y="483633"/>
            <a:ext cx="2801175" cy="201555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5311" indent="0">
              <a:buNone/>
              <a:defRPr sz="700" b="1"/>
            </a:lvl2pPr>
            <a:lvl3pPr marL="310622" indent="0">
              <a:buNone/>
              <a:defRPr sz="600" b="1"/>
            </a:lvl3pPr>
            <a:lvl4pPr marL="465933" indent="0">
              <a:buNone/>
              <a:defRPr sz="500" b="1"/>
            </a:lvl4pPr>
            <a:lvl5pPr marL="621243" indent="0">
              <a:buNone/>
              <a:defRPr sz="500" b="1"/>
            </a:lvl5pPr>
            <a:lvl6pPr marL="776554" indent="0">
              <a:buNone/>
              <a:defRPr sz="500" b="1"/>
            </a:lvl6pPr>
            <a:lvl7pPr marL="931865" indent="0">
              <a:buNone/>
              <a:defRPr sz="500" b="1"/>
            </a:lvl7pPr>
            <a:lvl8pPr marL="1087176" indent="0">
              <a:buNone/>
              <a:defRPr sz="500" b="1"/>
            </a:lvl8pPr>
            <a:lvl9pPr marL="1242487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219261" y="685187"/>
            <a:ext cx="2801175" cy="1244839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9776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8552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1872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6866" y="86023"/>
            <a:ext cx="2084928" cy="366100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477709" y="86024"/>
            <a:ext cx="3542726" cy="1844002"/>
          </a:xfrm>
        </p:spPr>
        <p:txBody>
          <a:bodyPr/>
          <a:lstStyle>
            <a:lvl1pPr>
              <a:defRPr sz="1100"/>
            </a:lvl1pPr>
            <a:lvl2pPr>
              <a:defRPr sz="10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16866" y="452123"/>
            <a:ext cx="2084928" cy="1477902"/>
          </a:xfrm>
        </p:spPr>
        <p:txBody>
          <a:bodyPr/>
          <a:lstStyle>
            <a:lvl1pPr marL="0" indent="0">
              <a:buNone/>
              <a:defRPr sz="500"/>
            </a:lvl1pPr>
            <a:lvl2pPr marL="155311" indent="0">
              <a:buNone/>
              <a:defRPr sz="400"/>
            </a:lvl2pPr>
            <a:lvl3pPr marL="310622" indent="0">
              <a:buNone/>
              <a:defRPr sz="300"/>
            </a:lvl3pPr>
            <a:lvl4pPr marL="465933" indent="0">
              <a:buNone/>
              <a:defRPr sz="300"/>
            </a:lvl4pPr>
            <a:lvl5pPr marL="621243" indent="0">
              <a:buNone/>
              <a:defRPr sz="300"/>
            </a:lvl5pPr>
            <a:lvl6pPr marL="776554" indent="0">
              <a:buNone/>
              <a:defRPr sz="300"/>
            </a:lvl6pPr>
            <a:lvl7pPr marL="931865" indent="0">
              <a:buNone/>
              <a:defRPr sz="300"/>
            </a:lvl7pPr>
            <a:lvl8pPr marL="1087176" indent="0">
              <a:buNone/>
              <a:defRPr sz="300"/>
            </a:lvl8pPr>
            <a:lvl9pPr marL="1242487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0577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42156" y="1512412"/>
            <a:ext cx="3802380" cy="178549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242156" y="193053"/>
            <a:ext cx="3802380" cy="1296353"/>
          </a:xfrm>
        </p:spPr>
        <p:txBody>
          <a:bodyPr/>
          <a:lstStyle>
            <a:lvl1pPr marL="0" indent="0">
              <a:buNone/>
              <a:defRPr sz="1100"/>
            </a:lvl1pPr>
            <a:lvl2pPr marL="155311" indent="0">
              <a:buNone/>
              <a:defRPr sz="1000"/>
            </a:lvl2pPr>
            <a:lvl3pPr marL="310622" indent="0">
              <a:buNone/>
              <a:defRPr sz="800"/>
            </a:lvl3pPr>
            <a:lvl4pPr marL="465933" indent="0">
              <a:buNone/>
              <a:defRPr sz="700"/>
            </a:lvl4pPr>
            <a:lvl5pPr marL="621243" indent="0">
              <a:buNone/>
              <a:defRPr sz="700"/>
            </a:lvl5pPr>
            <a:lvl6pPr marL="776554" indent="0">
              <a:buNone/>
              <a:defRPr sz="700"/>
            </a:lvl6pPr>
            <a:lvl7pPr marL="931865" indent="0">
              <a:buNone/>
              <a:defRPr sz="700"/>
            </a:lvl7pPr>
            <a:lvl8pPr marL="1087176" indent="0">
              <a:buNone/>
              <a:defRPr sz="700"/>
            </a:lvl8pPr>
            <a:lvl9pPr marL="1242487" indent="0">
              <a:buNone/>
              <a:defRPr sz="7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242156" y="1690961"/>
            <a:ext cx="3802380" cy="253569"/>
          </a:xfrm>
        </p:spPr>
        <p:txBody>
          <a:bodyPr/>
          <a:lstStyle>
            <a:lvl1pPr marL="0" indent="0">
              <a:buNone/>
              <a:defRPr sz="500"/>
            </a:lvl1pPr>
            <a:lvl2pPr marL="155311" indent="0">
              <a:buNone/>
              <a:defRPr sz="400"/>
            </a:lvl2pPr>
            <a:lvl3pPr marL="310622" indent="0">
              <a:buNone/>
              <a:defRPr sz="300"/>
            </a:lvl3pPr>
            <a:lvl4pPr marL="465933" indent="0">
              <a:buNone/>
              <a:defRPr sz="300"/>
            </a:lvl4pPr>
            <a:lvl5pPr marL="621243" indent="0">
              <a:buNone/>
              <a:defRPr sz="300"/>
            </a:lvl5pPr>
            <a:lvl6pPr marL="776554" indent="0">
              <a:buNone/>
              <a:defRPr sz="300"/>
            </a:lvl6pPr>
            <a:lvl7pPr marL="931865" indent="0">
              <a:buNone/>
              <a:defRPr sz="300"/>
            </a:lvl7pPr>
            <a:lvl8pPr marL="1087176" indent="0">
              <a:buNone/>
              <a:defRPr sz="300"/>
            </a:lvl8pPr>
            <a:lvl9pPr marL="1242487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7469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16865" y="86524"/>
            <a:ext cx="5703570" cy="360098"/>
          </a:xfrm>
          <a:prstGeom prst="rect">
            <a:avLst/>
          </a:prstGeom>
        </p:spPr>
        <p:txBody>
          <a:bodyPr vert="horz" lIns="31062" tIns="15531" rIns="31062" bIns="15531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16865" y="504137"/>
            <a:ext cx="5703570" cy="1425888"/>
          </a:xfrm>
          <a:prstGeom prst="rect">
            <a:avLst/>
          </a:prstGeom>
        </p:spPr>
        <p:txBody>
          <a:bodyPr vert="horz" lIns="31062" tIns="15531" rIns="31062" bIns="15531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16865" y="2002546"/>
            <a:ext cx="1478703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165244" y="2002546"/>
            <a:ext cx="2006812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541732" y="2002546"/>
            <a:ext cx="1478703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630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10622" rtl="0" eaLnBrk="1" latinLnBrk="0" hangingPunct="1">
        <a:spcBef>
          <a:spcPct val="0"/>
        </a:spcBef>
        <a:buNone/>
        <a:defRPr kumimoji="1" sz="1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6483" indent="-116483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52380" indent="-97069" algn="l" defTabSz="3106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388277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43588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4pPr>
      <a:lvl5pPr marL="698899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854210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6pPr>
      <a:lvl7pPr marL="1009520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7pPr>
      <a:lvl8pPr marL="1164831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8pPr>
      <a:lvl9pPr marL="1320142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55311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310622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65933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21243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776554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31865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087176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42487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1" y="0"/>
            <a:ext cx="6336393" cy="215950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08000" y="106156"/>
            <a:ext cx="6120000" cy="1944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16000" y="216000"/>
            <a:ext cx="5904000" cy="172800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1" y="863942"/>
            <a:ext cx="6336393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>
            <a:off x="108000" y="1305954"/>
            <a:ext cx="6120000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/>
          <p:cNvCxnSpPr/>
          <p:nvPr/>
        </p:nvCxnSpPr>
        <p:spPr>
          <a:xfrm>
            <a:off x="216000" y="1872382"/>
            <a:ext cx="5904000" cy="0"/>
          </a:xfrm>
          <a:prstGeom prst="straightConnector1">
            <a:avLst/>
          </a:prstGeom>
          <a:ln w="127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421830" y="481988"/>
            <a:ext cx="2364218" cy="35401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25400" dir="2700000" algn="ctr" rotWithShape="0">
              <a:srgbClr val="80808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176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×60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）で作成しています。</a:t>
            </a:r>
          </a:p>
        </p:txBody>
      </p:sp>
      <p:sp>
        <p:nvSpPr>
          <p:cNvPr id="22" name="PubRRectCallout"/>
          <p:cNvSpPr>
            <a:spLocks noEditPoints="1" noChangeArrowheads="1"/>
          </p:cNvSpPr>
          <p:nvPr/>
        </p:nvSpPr>
        <p:spPr bwMode="auto">
          <a:xfrm>
            <a:off x="420221" y="909334"/>
            <a:ext cx="2364218" cy="35401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FF0000"/>
            </a:solidFill>
            <a:miter lim="800000"/>
            <a:headEnd/>
            <a:tailEnd/>
          </a:ln>
          <a:effectLst>
            <a:outerShdw dist="25400" dir="2700000" algn="ctr" rotWithShape="0">
              <a:srgbClr val="FF000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170㎜</a:t>
            </a:r>
            <a:r>
              <a:rPr lang="en-US" altLang="ja-JP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</a:t>
            </a:r>
            <a:r>
              <a:rPr lang="en-US" altLang="ja-JP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54㎜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）で作成しています。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420221" y="1401966"/>
            <a:ext cx="2364218" cy="424821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0070C0"/>
            </a:solidFill>
            <a:miter lim="800000"/>
            <a:headEnd/>
            <a:tailEnd/>
          </a:ln>
          <a:effectLst>
            <a:outerShdw dist="25400" dir="2700000" algn="ctr" rotWithShape="0">
              <a:srgbClr val="0070C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文字・イラスト・写真の絵柄等、仕上がりで切れてはいけない部分は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</a:t>
            </a: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164㎜</a:t>
            </a:r>
            <a:r>
              <a:rPr lang="en-US" altLang="ja-JP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</a:t>
            </a:r>
            <a:r>
              <a:rPr lang="en-US" altLang="ja-JP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48㎜</a:t>
            </a: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）の中に収めてください。</a:t>
            </a:r>
          </a:p>
        </p:txBody>
      </p:sp>
      <p:cxnSp>
        <p:nvCxnSpPr>
          <p:cNvPr id="12" name="直線コネクタ 11"/>
          <p:cNvCxnSpPr/>
          <p:nvPr/>
        </p:nvCxnSpPr>
        <p:spPr>
          <a:xfrm>
            <a:off x="3060000" y="0"/>
            <a:ext cx="0" cy="2160588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四角形吹き出し 1"/>
          <p:cNvSpPr/>
          <p:nvPr/>
        </p:nvSpPr>
        <p:spPr>
          <a:xfrm>
            <a:off x="3312666" y="936278"/>
            <a:ext cx="2364218" cy="252000"/>
          </a:xfrm>
          <a:prstGeom prst="wedgeRectCallout">
            <a:avLst>
              <a:gd name="adj1" fmla="val -60517"/>
              <a:gd name="adj2" fmla="val 7384"/>
            </a:avLst>
          </a:prstGeom>
          <a:solidFill>
            <a:schemeClr val="bg1"/>
          </a:solidFill>
          <a:ln w="12700" cmpd="sng">
            <a:solidFill>
              <a:srgbClr val="00B050"/>
            </a:solidFill>
            <a:prstDash val="solid"/>
          </a:ln>
          <a:effectLst>
            <a:outerShdw dist="25400" dir="2700000" algn="tl" rotWithShape="0">
              <a:srgbClr val="00B05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POINT4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点線の位置で</a:t>
            </a:r>
            <a:r>
              <a:rPr lang="en-US" altLang="ja-JP" sz="500" b="1" dirty="0" smtClean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2</a:t>
            </a:r>
            <a:r>
              <a:rPr lang="ja-JP" altLang="en-US" sz="500" b="1" dirty="0" smtClean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つ折り用にスジ入れされます。</a:t>
            </a:r>
            <a:endParaRPr lang="ja-JP" altLang="en-US" sz="500" b="1" dirty="0">
              <a:solidFill>
                <a:srgbClr val="00B05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1746000" y="106156"/>
            <a:ext cx="2628000" cy="324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は左右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2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つ折りサイズ（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170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×54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）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の</a:t>
            </a:r>
            <a:endParaRPr lang="en-US" altLang="ja-JP" sz="500" b="1" dirty="0" smtClean="0">
              <a:solidFill>
                <a:srgbClr val="40404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</a:t>
            </a: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を作る為のテンプレートです。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048531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TSUKAMOTO\Desktop\アスクル追加素材\アスクル追加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337301" cy="2160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3535860" y="1534512"/>
            <a:ext cx="220251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bg1"/>
                </a:solidFill>
              </a:rPr>
              <a:t>〒</a:t>
            </a:r>
            <a:r>
              <a:rPr kumimoji="1" lang="en-US" altLang="ja-JP" sz="700" dirty="0" smtClean="0">
                <a:solidFill>
                  <a:schemeClr val="bg1"/>
                </a:solidFill>
              </a:rPr>
              <a:t>135-0061</a:t>
            </a:r>
            <a:r>
              <a:rPr lang="ja-JP" altLang="en-US" sz="700" dirty="0">
                <a:solidFill>
                  <a:schemeClr val="bg1"/>
                </a:solidFill>
              </a:rPr>
              <a:t>　</a:t>
            </a:r>
            <a:r>
              <a:rPr lang="ja-JP" altLang="en-US" sz="700" dirty="0" smtClean="0">
                <a:solidFill>
                  <a:schemeClr val="bg1"/>
                </a:solidFill>
              </a:rPr>
              <a:t>東京都江東区豊洲</a:t>
            </a:r>
            <a:r>
              <a:rPr lang="en-US" altLang="ja-JP" sz="700" dirty="0" smtClean="0">
                <a:solidFill>
                  <a:schemeClr val="bg1"/>
                </a:solidFill>
              </a:rPr>
              <a:t>3-2-3【P</a:t>
            </a:r>
            <a:r>
              <a:rPr lang="ja-JP" altLang="en-US" sz="700" dirty="0" smtClean="0">
                <a:solidFill>
                  <a:schemeClr val="bg1"/>
                </a:solidFill>
              </a:rPr>
              <a:t>有り</a:t>
            </a:r>
            <a:r>
              <a:rPr lang="en-US" altLang="ja-JP" sz="700" dirty="0" smtClean="0">
                <a:solidFill>
                  <a:schemeClr val="bg1"/>
                </a:solidFill>
              </a:rPr>
              <a:t>】</a:t>
            </a:r>
            <a:endParaRPr kumimoji="1" lang="ja-JP" altLang="en-US" sz="700" dirty="0">
              <a:solidFill>
                <a:schemeClr val="bg1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384674" y="1635181"/>
            <a:ext cx="151216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dirty="0" smtClean="0">
                <a:solidFill>
                  <a:schemeClr val="bg1"/>
                </a:solidFill>
              </a:rPr>
              <a:t>TEL</a:t>
            </a:r>
            <a:r>
              <a:rPr kumimoji="1" lang="ja-JP" altLang="en-US" sz="800" dirty="0" smtClean="0">
                <a:solidFill>
                  <a:schemeClr val="bg1"/>
                </a:solidFill>
              </a:rPr>
              <a:t>：</a:t>
            </a:r>
            <a:r>
              <a:rPr kumimoji="1" lang="en-US" altLang="ja-JP" sz="800" dirty="0" smtClean="0">
                <a:solidFill>
                  <a:schemeClr val="bg1"/>
                </a:solidFill>
              </a:rPr>
              <a:t>03-1234-111</a:t>
            </a:r>
            <a:endParaRPr kumimoji="1" lang="ja-JP" altLang="en-US" sz="800" dirty="0">
              <a:solidFill>
                <a:schemeClr val="bg1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810524" y="1766033"/>
            <a:ext cx="165318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dirty="0" smtClean="0">
                <a:solidFill>
                  <a:schemeClr val="bg1"/>
                </a:solidFill>
              </a:rPr>
              <a:t>http://spc.askul.co.jp</a:t>
            </a:r>
            <a:endParaRPr kumimoji="1" lang="ja-JP" altLang="en-US" sz="800" dirty="0">
              <a:solidFill>
                <a:schemeClr val="bg1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392786" y="1634339"/>
            <a:ext cx="146627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" dirty="0">
                <a:solidFill>
                  <a:schemeClr val="bg1"/>
                </a:solidFill>
              </a:rPr>
              <a:t>10</a:t>
            </a:r>
            <a:r>
              <a:rPr lang="ja-JP" altLang="en-US" sz="800" dirty="0">
                <a:solidFill>
                  <a:schemeClr val="bg1"/>
                </a:solidFill>
              </a:rPr>
              <a:t>：</a:t>
            </a:r>
            <a:r>
              <a:rPr lang="en-US" altLang="ja-JP" sz="800" dirty="0" smtClean="0">
                <a:solidFill>
                  <a:schemeClr val="bg1"/>
                </a:solidFill>
              </a:rPr>
              <a:t>00</a:t>
            </a:r>
            <a:r>
              <a:rPr lang="ja-JP" altLang="en-US" sz="800" dirty="0" smtClean="0">
                <a:solidFill>
                  <a:schemeClr val="bg1"/>
                </a:solidFill>
              </a:rPr>
              <a:t>～</a:t>
            </a:r>
            <a:r>
              <a:rPr lang="en-US" altLang="ja-JP" sz="800" dirty="0" smtClean="0">
                <a:solidFill>
                  <a:schemeClr val="bg1"/>
                </a:solidFill>
              </a:rPr>
              <a:t>19</a:t>
            </a:r>
            <a:r>
              <a:rPr lang="ja-JP" altLang="en-US" sz="800" dirty="0" smtClean="0">
                <a:solidFill>
                  <a:schemeClr val="bg1"/>
                </a:solidFill>
              </a:rPr>
              <a:t>：</a:t>
            </a:r>
            <a:r>
              <a:rPr lang="en-US" altLang="ja-JP" sz="800" dirty="0" smtClean="0">
                <a:solidFill>
                  <a:schemeClr val="bg1"/>
                </a:solidFill>
              </a:rPr>
              <a:t>00</a:t>
            </a:r>
            <a:r>
              <a:rPr lang="ja-JP" altLang="en-US" sz="700" dirty="0" smtClean="0">
                <a:solidFill>
                  <a:schemeClr val="bg1"/>
                </a:solidFill>
              </a:rPr>
              <a:t>（水曜定休）</a:t>
            </a:r>
            <a:endParaRPr kumimoji="1" lang="ja-JP" altLang="en-US" sz="700" dirty="0">
              <a:solidFill>
                <a:schemeClr val="bg1"/>
              </a:solidFill>
            </a:endParaRPr>
          </a:p>
        </p:txBody>
      </p:sp>
      <p:pic>
        <p:nvPicPr>
          <p:cNvPr id="1027" name="Picture 3" descr="C:\Users\TSUKAMOTO\Desktop\アスクル追加素材\アスクル追加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6553" y="123224"/>
            <a:ext cx="1381125" cy="1411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3802041" y="557074"/>
            <a:ext cx="16701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00" dirty="0" smtClean="0">
                <a:latin typeface="小塚ゴシック Pr6N M" pitchFamily="34" charset="-128"/>
                <a:ea typeface="小塚ゴシック Pr6N M" pitchFamily="34" charset="-128"/>
              </a:rPr>
              <a:t>エステ </a:t>
            </a:r>
            <a:endParaRPr kumimoji="1" lang="en-US" altLang="ja-JP" sz="1400" dirty="0" smtClean="0">
              <a:latin typeface="小塚ゴシック Pr6N M" pitchFamily="34" charset="-128"/>
              <a:ea typeface="小塚ゴシック Pr6N M" pitchFamily="34" charset="-128"/>
            </a:endParaRPr>
          </a:p>
          <a:p>
            <a:pPr algn="ctr"/>
            <a:r>
              <a:rPr kumimoji="1" lang="ja-JP" altLang="en-US" sz="1400" dirty="0" smtClean="0">
                <a:latin typeface="小塚ゴシック Pr6N M" pitchFamily="34" charset="-128"/>
                <a:ea typeface="小塚ゴシック Pr6N M" pitchFamily="34" charset="-128"/>
              </a:rPr>
              <a:t>アスクル</a:t>
            </a:r>
            <a:endParaRPr kumimoji="1" lang="ja-JP" altLang="en-US" sz="1400" dirty="0">
              <a:latin typeface="小塚ゴシック Pr6N M" pitchFamily="34" charset="-128"/>
              <a:ea typeface="小塚ゴシック Pr6N M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78337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00" y="1208"/>
            <a:ext cx="6334293" cy="2158171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3229037" y="360214"/>
            <a:ext cx="28199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●ご利用金額</a:t>
            </a:r>
            <a:r>
              <a:rPr kumimoji="1" lang="en-US" altLang="ja-JP" dirty="0" smtClean="0"/>
              <a:t>0000</a:t>
            </a:r>
            <a:r>
              <a:rPr kumimoji="1" lang="ja-JP" altLang="en-US" dirty="0" smtClean="0"/>
              <a:t>円ごとにスタンプを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つ押印いたします。</a:t>
            </a:r>
            <a:endParaRPr kumimoji="1" lang="en-US" altLang="ja-JP" dirty="0" smtClean="0"/>
          </a:p>
          <a:p>
            <a:r>
              <a:rPr lang="ja-JP" altLang="en-US" dirty="0" smtClean="0"/>
              <a:t>●スタンプが</a:t>
            </a:r>
            <a:r>
              <a:rPr lang="en-US" altLang="ja-JP" dirty="0" smtClean="0"/>
              <a:t>00</a:t>
            </a:r>
            <a:r>
              <a:rPr lang="ja-JP" altLang="en-US" dirty="0" smtClean="0"/>
              <a:t>個になりましたら、ご利用金額から</a:t>
            </a:r>
            <a:r>
              <a:rPr lang="en-US" altLang="ja-JP" dirty="0" smtClean="0"/>
              <a:t>0000</a:t>
            </a:r>
            <a:r>
              <a:rPr lang="ja-JP" altLang="en-US" dirty="0" smtClean="0"/>
              <a:t>円割引させていただきます。</a:t>
            </a:r>
            <a:endParaRPr lang="en-US" altLang="ja-JP" dirty="0" smtClean="0"/>
          </a:p>
          <a:p>
            <a:r>
              <a:rPr kumimoji="1" lang="ja-JP" altLang="en-US" dirty="0" smtClean="0"/>
              <a:t>●他の割引券やクーポンとの併用はできません。　●本券は換金できません。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98381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187</Words>
  <Application>Microsoft Office PowerPoint</Application>
  <PresentationFormat>ユーザー設定</PresentationFormat>
  <Paragraphs>21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9" baseType="lpstr">
      <vt:lpstr>HG丸ｺﾞｼｯｸM-PRO</vt:lpstr>
      <vt:lpstr>ＭＳ Ｐゴシック</vt:lpstr>
      <vt:lpstr>小塚ゴシック Pr6N M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2015-08-13T02:10:35Z</dcterms:created>
  <dcterms:modified xsi:type="dcterms:W3CDTF">2016-01-20T10:05:46Z</dcterms:modified>
</cp:coreProperties>
</file>