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9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126" y="990"/>
      </p:cViewPr>
      <p:guideLst>
        <p:guide orient="horz" pos="681"/>
        <p:guide pos="19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4903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\\SERVER\mac-share\塚本\アスクルテンプレ\左右折り\ファッション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" y="-359"/>
            <a:ext cx="6334126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622209" y="875303"/>
            <a:ext cx="2066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小塚ゴシック Pr6N M" pitchFamily="34" charset="-128"/>
                <a:ea typeface="小塚ゴシック Pr6N M" pitchFamily="34" charset="-128"/>
              </a:rPr>
              <a:t>ファッション  アスクル</a:t>
            </a:r>
            <a:endParaRPr kumimoji="1" lang="ja-JP" altLang="en-US" sz="12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35860" y="1440334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ja-JP" altLang="en-US" sz="700" dirty="0"/>
              <a:t>　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84674" y="1541003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0524" y="1722065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92786" y="1541003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pic>
        <p:nvPicPr>
          <p:cNvPr id="1030" name="Picture 6" descr="\\SERVER\mac-share\塚本\アスクルテンプレ\左右折り\ファッション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681" y="432222"/>
            <a:ext cx="377825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テンプレ\左右折り\ファション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940" y="209985"/>
            <a:ext cx="554038" cy="173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00" y="0"/>
            <a:ext cx="6337300" cy="215504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小塚ゴシック Pr6N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2015-08-13T01:54:57Z</dcterms:created>
  <dcterms:modified xsi:type="dcterms:W3CDTF">2016-01-20T10:10:28Z</dcterms:modified>
</cp:coreProperties>
</file>