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92" d="100"/>
          <a:sy n="192" d="100"/>
        </p:scale>
        <p:origin x="162" y="630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5146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アスクル追加素材\アスクル追加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0"/>
            <a:ext cx="63373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535860" y="1440334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4674" y="1541003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524" y="1640389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92786" y="1540161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  <p:pic>
        <p:nvPicPr>
          <p:cNvPr id="2" name="Picture 3" descr="C:\Users\TSUKAMOTO\Desktop\アスクル追加素材\アスクル追加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78" y="360214"/>
            <a:ext cx="1463675" cy="99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773020" y="610879"/>
            <a:ext cx="17281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 smtClean="0">
                <a:latin typeface="小塚ゴシック Pr6N M" pitchFamily="34" charset="-128"/>
                <a:ea typeface="小塚ゴシック Pr6N M" pitchFamily="34" charset="-128"/>
              </a:rPr>
              <a:t>Hair &amp; Make</a:t>
            </a:r>
          </a:p>
          <a:p>
            <a:pPr algn="ctr"/>
            <a:r>
              <a:rPr kumimoji="1" lang="ja-JP" altLang="en-US" sz="1600" dirty="0" smtClean="0"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6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" y="174"/>
            <a:ext cx="6334293" cy="215817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Pr6N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2015-08-13T02:12:16Z</dcterms:created>
  <dcterms:modified xsi:type="dcterms:W3CDTF">2016-01-20T10:31:32Z</dcterms:modified>
</cp:coreProperties>
</file>