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>
          <p15:clr>
            <a:srgbClr val="A4A3A4"/>
          </p15:clr>
        </p15:guide>
        <p15:guide id="2" pos="19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2" d="100"/>
          <a:sy n="192" d="100"/>
        </p:scale>
        <p:origin x="162" y="630"/>
      </p:cViewPr>
      <p:guideLst>
        <p:guide orient="horz" pos="681"/>
        <p:guide pos="19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4681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\\SERVER\mac-share\塚本\アスクルテンプレ\左右折り\ホテル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0"/>
            <a:ext cx="63373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879531" y="72025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ホテル  アスクル</a:t>
            </a:r>
            <a:endParaRPr kumimoji="1" lang="ja-JP" altLang="en-US" sz="1400" dirty="0">
              <a:solidFill>
                <a:schemeClr val="bg1"/>
              </a:solidFill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35860" y="1368326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ja-JP" altLang="en-US" sz="700" dirty="0">
                <a:solidFill>
                  <a:schemeClr val="bg1"/>
                </a:solidFill>
              </a:rPr>
              <a:t>　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84674" y="1468995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10524" y="1613011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92786" y="1468995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pic>
        <p:nvPicPr>
          <p:cNvPr id="1035" name="Picture 11" descr="\\SERVER\mac-share\塚本\アスクルテンプレ\左右折り\ホテル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075" y="450153"/>
            <a:ext cx="1335088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\\SERVER\mac-share\塚本\アスクルテンプレ\左右折り\ホテル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075" y="1135974"/>
            <a:ext cx="1335088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" y="202429"/>
            <a:ext cx="6337301" cy="177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ユーザー設定</PresentationFormat>
  <Paragraphs>20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ＭＳ Ｐゴシック</vt:lpstr>
      <vt:lpstr>小塚ゴシック Pr6N M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2015-08-13T01:56:07Z</dcterms:created>
  <dcterms:modified xsi:type="dcterms:W3CDTF">2016-01-20T10:19:37Z</dcterms:modified>
</cp:coreProperties>
</file>