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>
          <p15:clr>
            <a:srgbClr val="A4A3A4"/>
          </p15:clr>
        </p15:guide>
        <p15:guide id="2" pos="19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3" autoAdjust="0"/>
    <p:restoredTop sz="94612" autoAdjust="0"/>
  </p:normalViewPr>
  <p:slideViewPr>
    <p:cSldViewPr>
      <p:cViewPr varScale="1">
        <p:scale>
          <a:sx n="192" d="100"/>
          <a:sy n="192" d="100"/>
        </p:scale>
        <p:origin x="162" y="624"/>
      </p:cViewPr>
      <p:guideLst>
        <p:guide orient="horz" pos="681"/>
        <p:guide pos="19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30583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2" name="Picture 28" descr="\\SERVER\mac-share\塚本\アスクルテンプレ\左右折り\アイスクリーム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1"/>
            <a:ext cx="6340475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599730" y="1296318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en-US" altLang="ja-JP" sz="700" dirty="0"/>
              <a:t> 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44905" y="1381617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74395" y="1590570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67849" y="1489339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96974" y="758403"/>
            <a:ext cx="1208024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latin typeface="小塚ゴシック Pro M" pitchFamily="34" charset="-128"/>
                <a:ea typeface="小塚ゴシック Pro M" pitchFamily="34" charset="-128"/>
              </a:rPr>
              <a:t>アイスクリーム</a:t>
            </a:r>
            <a:endParaRPr kumimoji="1" lang="en-US" altLang="ja-JP" sz="1000" dirty="0" smtClean="0">
              <a:latin typeface="小塚ゴシック Pro M" pitchFamily="34" charset="-128"/>
              <a:ea typeface="小塚ゴシック Pro M" pitchFamily="34" charset="-128"/>
            </a:endParaRPr>
          </a:p>
          <a:p>
            <a:pPr algn="ctr"/>
            <a:r>
              <a:rPr kumimoji="1" lang="ja-JP" altLang="en-US" sz="1800" dirty="0" smtClean="0"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800" dirty="0"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53" name="Picture 29" descr="\\SERVER\mac-share\塚本\アスクルテンプレ\左右折り\アイスクリーム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578" y="548619"/>
            <a:ext cx="741362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\\SERVER\mac-share\塚本\アスクルテンプレ\左右折り\アイスクリーム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861" y="703642"/>
            <a:ext cx="1169988" cy="148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\\SERVER\mac-share\塚本\アスクルテンプレ\左右折り\アイスクリームアスクル表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410" y="595313"/>
            <a:ext cx="1155700" cy="96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4052914" y="25031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ICE</a:t>
            </a:r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ja-JP" altLang="en-US" sz="14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kumimoji="1" lang="en-US" altLang="ja-JP" sz="14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CREAM</a:t>
            </a:r>
            <a:endParaRPr kumimoji="1" lang="ja-JP" altLang="en-US" sz="14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938188" y="118260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ICE</a:t>
            </a:r>
            <a:r>
              <a:rPr lang="ja-JP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ja-JP" altLang="en-US" sz="105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kumimoji="1" lang="en-US" altLang="ja-JP" sz="105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CREAM</a:t>
            </a:r>
            <a:endParaRPr kumimoji="1" lang="ja-JP" altLang="en-US" sz="105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175" y="696"/>
            <a:ext cx="6337300" cy="215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ユーザー設定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HG丸ｺﾞｼｯｸM-PRO</vt:lpstr>
      <vt:lpstr>ＭＳ Ｐゴシック</vt:lpstr>
      <vt:lpstr>小塚ゴシック Pro B</vt:lpstr>
      <vt:lpstr>小塚ゴシック Pro M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2015-08-13T02:06:06Z</dcterms:created>
  <dcterms:modified xsi:type="dcterms:W3CDTF">2016-01-20T10:25:54Z</dcterms:modified>
</cp:coreProperties>
</file>