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6" r:id="rId3"/>
    <p:sldId id="257" r:id="rId4"/>
  </p:sldIdLst>
  <p:sldSz cx="6337300" cy="2160588"/>
  <p:notesSz cx="6858000" cy="9144000"/>
  <p:defaultTextStyle>
    <a:defPPr>
      <a:defRPr lang="ja-JP"/>
    </a:defPPr>
    <a:lvl1pPr marL="0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5311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10622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6593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2124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76554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31865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87176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42487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1">
          <p15:clr>
            <a:srgbClr val="A4A3A4"/>
          </p15:clr>
        </p15:guide>
        <p15:guide id="2" pos="19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26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3" autoAdjust="0"/>
    <p:restoredTop sz="94612" autoAdjust="0"/>
  </p:normalViewPr>
  <p:slideViewPr>
    <p:cSldViewPr>
      <p:cViewPr varScale="1">
        <p:scale>
          <a:sx n="192" d="100"/>
          <a:sy n="192" d="100"/>
        </p:scale>
        <p:origin x="162" y="624"/>
      </p:cViewPr>
      <p:guideLst>
        <p:guide orient="horz" pos="681"/>
        <p:guide pos="19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75298" y="671183"/>
            <a:ext cx="5386705" cy="46312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50595" y="1224333"/>
            <a:ext cx="4436110" cy="5521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5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6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3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0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594543" y="86524"/>
            <a:ext cx="1425893" cy="184350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16866" y="86524"/>
            <a:ext cx="4172056" cy="184350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3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0603" y="1388379"/>
            <a:ext cx="5386705" cy="429117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0603" y="915750"/>
            <a:ext cx="5386705" cy="472628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531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593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12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655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3186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71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4248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07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16866" y="504137"/>
            <a:ext cx="2798974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21462" y="504137"/>
            <a:ext cx="2798974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8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16865" y="483633"/>
            <a:ext cx="2800075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16865" y="685187"/>
            <a:ext cx="2800075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219261" y="483633"/>
            <a:ext cx="2801175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219261" y="685187"/>
            <a:ext cx="2801175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5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6866" y="86023"/>
            <a:ext cx="2084928" cy="366100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477709" y="86024"/>
            <a:ext cx="3542726" cy="1844002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16866" y="452123"/>
            <a:ext cx="2084928" cy="1477902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42156" y="1512412"/>
            <a:ext cx="3802380" cy="178549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242156" y="193053"/>
            <a:ext cx="3802380" cy="1296353"/>
          </a:xfrm>
        </p:spPr>
        <p:txBody>
          <a:bodyPr/>
          <a:lstStyle>
            <a:lvl1pPr marL="0" indent="0">
              <a:buNone/>
              <a:defRPr sz="1100"/>
            </a:lvl1pPr>
            <a:lvl2pPr marL="155311" indent="0">
              <a:buNone/>
              <a:defRPr sz="1000"/>
            </a:lvl2pPr>
            <a:lvl3pPr marL="310622" indent="0">
              <a:buNone/>
              <a:defRPr sz="800"/>
            </a:lvl3pPr>
            <a:lvl4pPr marL="465933" indent="0">
              <a:buNone/>
              <a:defRPr sz="700"/>
            </a:lvl4pPr>
            <a:lvl5pPr marL="621243" indent="0">
              <a:buNone/>
              <a:defRPr sz="700"/>
            </a:lvl5pPr>
            <a:lvl6pPr marL="776554" indent="0">
              <a:buNone/>
              <a:defRPr sz="700"/>
            </a:lvl6pPr>
            <a:lvl7pPr marL="931865" indent="0">
              <a:buNone/>
              <a:defRPr sz="700"/>
            </a:lvl7pPr>
            <a:lvl8pPr marL="1087176" indent="0">
              <a:buNone/>
              <a:defRPr sz="700"/>
            </a:lvl8pPr>
            <a:lvl9pPr marL="1242487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242156" y="1690961"/>
            <a:ext cx="3802380" cy="253569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6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16865" y="86524"/>
            <a:ext cx="5703570" cy="360098"/>
          </a:xfrm>
          <a:prstGeom prst="rect">
            <a:avLst/>
          </a:prstGeom>
        </p:spPr>
        <p:txBody>
          <a:bodyPr vert="horz" lIns="31062" tIns="15531" rIns="31062" bIns="15531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16865" y="504137"/>
            <a:ext cx="5703570" cy="1425888"/>
          </a:xfrm>
          <a:prstGeom prst="rect">
            <a:avLst/>
          </a:prstGeom>
        </p:spPr>
        <p:txBody>
          <a:bodyPr vert="horz" lIns="31062" tIns="15531" rIns="31062" bIns="15531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16865" y="2002546"/>
            <a:ext cx="1478703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165244" y="2002546"/>
            <a:ext cx="2006812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541732" y="2002546"/>
            <a:ext cx="1478703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63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0622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483" indent="-116483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2380" indent="-97069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88277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3588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8899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421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952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64831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20142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5311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0622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593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124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6554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1865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7176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42487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" y="0"/>
            <a:ext cx="6336393" cy="21595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6156"/>
            <a:ext cx="6120000" cy="19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5904000" cy="1728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1" y="863942"/>
            <a:ext cx="6336393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>
            <a:off x="108000" y="1305954"/>
            <a:ext cx="612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>
            <a:off x="216000" y="1872382"/>
            <a:ext cx="590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421830" y="481988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176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×60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sp>
        <p:nvSpPr>
          <p:cNvPr id="22" name="PubRRectCallout"/>
          <p:cNvSpPr>
            <a:spLocks noEditPoints="1" noChangeArrowheads="1"/>
          </p:cNvSpPr>
          <p:nvPr/>
        </p:nvSpPr>
        <p:spPr bwMode="auto">
          <a:xfrm>
            <a:off x="420221" y="909334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170㎜</a:t>
            </a:r>
            <a:r>
              <a:rPr lang="en-US" altLang="ja-JP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54㎜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420221" y="1401966"/>
            <a:ext cx="2364218" cy="424821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</a:t>
            </a: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164㎜</a:t>
            </a:r>
            <a:r>
              <a:rPr lang="en-US" altLang="ja-JP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48㎜</a:t>
            </a: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cxnSp>
        <p:nvCxnSpPr>
          <p:cNvPr id="12" name="直線コネクタ 11"/>
          <p:cNvCxnSpPr/>
          <p:nvPr/>
        </p:nvCxnSpPr>
        <p:spPr>
          <a:xfrm>
            <a:off x="3060000" y="0"/>
            <a:ext cx="0" cy="2160588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四角形吹き出し 1"/>
          <p:cNvSpPr/>
          <p:nvPr/>
        </p:nvSpPr>
        <p:spPr>
          <a:xfrm>
            <a:off x="3312666" y="936278"/>
            <a:ext cx="2364218" cy="252000"/>
          </a:xfrm>
          <a:prstGeom prst="wedgeRectCallout">
            <a:avLst>
              <a:gd name="adj1" fmla="val -60517"/>
              <a:gd name="adj2" fmla="val 7384"/>
            </a:avLst>
          </a:prstGeom>
          <a:solidFill>
            <a:schemeClr val="bg1"/>
          </a:solidFill>
          <a:ln w="12700" cmpd="sng">
            <a:solidFill>
              <a:srgbClr val="00B050"/>
            </a:solidFill>
            <a:prstDash val="solid"/>
          </a:ln>
          <a:effectLst>
            <a:outerShdw dist="25400" dir="2700000" algn="tl" rotWithShape="0">
              <a:srgbClr val="00B05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POINT4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点線の位置で</a:t>
            </a:r>
            <a:r>
              <a:rPr lang="en-US" altLang="ja-JP" sz="500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sz="500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つ折り用にスジ入れされます。</a:t>
            </a:r>
            <a:endParaRPr lang="ja-JP" altLang="en-US" sz="500" b="1" dirty="0">
              <a:solidFill>
                <a:srgbClr val="00B05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1746000" y="106156"/>
            <a:ext cx="2628000" cy="32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は左右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つ折りサイズ（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170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×54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の</a:t>
            </a:r>
            <a:endParaRPr lang="en-US" altLang="ja-JP" sz="500" b="1" dirty="0" smtClean="0">
              <a:solidFill>
                <a:srgbClr val="40404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を作る為のテンプレートです。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270875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SERVER\mac-share\塚本\アスクルテンプレ\左右折り\カラオケアスクル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29" y="0"/>
            <a:ext cx="6337300" cy="216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3646588" y="1296318"/>
            <a:ext cx="220251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bg1"/>
                </a:solidFill>
              </a:rPr>
              <a:t>〒</a:t>
            </a:r>
            <a:r>
              <a:rPr kumimoji="1" lang="en-US" altLang="ja-JP" sz="700" dirty="0" smtClean="0">
                <a:solidFill>
                  <a:schemeClr val="bg1"/>
                </a:solidFill>
              </a:rPr>
              <a:t>135-0061</a:t>
            </a:r>
            <a:r>
              <a:rPr lang="ja-JP" altLang="en-US" sz="700" dirty="0">
                <a:solidFill>
                  <a:schemeClr val="bg1"/>
                </a:solidFill>
              </a:rPr>
              <a:t>　</a:t>
            </a:r>
            <a:r>
              <a:rPr lang="ja-JP" altLang="en-US" sz="700" dirty="0" smtClean="0">
                <a:solidFill>
                  <a:schemeClr val="bg1"/>
                </a:solidFill>
              </a:rPr>
              <a:t>東京都江東区豊洲</a:t>
            </a:r>
            <a:r>
              <a:rPr lang="en-US" altLang="ja-JP" sz="700" dirty="0" smtClean="0">
                <a:solidFill>
                  <a:schemeClr val="bg1"/>
                </a:solidFill>
              </a:rPr>
              <a:t>3-2-3</a:t>
            </a:r>
            <a:endParaRPr kumimoji="1" lang="ja-JP" altLang="en-US" sz="700" dirty="0">
              <a:solidFill>
                <a:schemeClr val="bg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456682" y="1406257"/>
            <a:ext cx="15121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 smtClean="0">
                <a:solidFill>
                  <a:schemeClr val="bg1"/>
                </a:solidFill>
              </a:rPr>
              <a:t>TEL</a:t>
            </a:r>
            <a:r>
              <a:rPr kumimoji="1" lang="ja-JP" altLang="en-US" sz="800" dirty="0" smtClean="0">
                <a:solidFill>
                  <a:schemeClr val="bg1"/>
                </a:solidFill>
              </a:rPr>
              <a:t>：</a:t>
            </a:r>
            <a:r>
              <a:rPr kumimoji="1" lang="en-US" altLang="ja-JP" sz="800" dirty="0" smtClean="0">
                <a:solidFill>
                  <a:schemeClr val="bg1"/>
                </a:solidFill>
              </a:rPr>
              <a:t>03-1234-111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921252" y="1513979"/>
            <a:ext cx="16531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 smtClean="0">
                <a:solidFill>
                  <a:schemeClr val="bg1"/>
                </a:solidFill>
              </a:rPr>
              <a:t>http://spc.askul.co.jp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438676" y="1406257"/>
            <a:ext cx="14662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solidFill>
                  <a:schemeClr val="bg1"/>
                </a:solidFill>
              </a:rPr>
              <a:t>10</a:t>
            </a:r>
            <a:r>
              <a:rPr lang="ja-JP" altLang="en-US" sz="800" dirty="0">
                <a:solidFill>
                  <a:schemeClr val="bg1"/>
                </a:solidFill>
              </a:rPr>
              <a:t>：</a:t>
            </a:r>
            <a:r>
              <a:rPr lang="en-US" altLang="ja-JP" sz="800" dirty="0" smtClean="0">
                <a:solidFill>
                  <a:schemeClr val="bg1"/>
                </a:solidFill>
              </a:rPr>
              <a:t>00</a:t>
            </a:r>
            <a:r>
              <a:rPr lang="ja-JP" altLang="en-US" sz="800" dirty="0" smtClean="0">
                <a:solidFill>
                  <a:schemeClr val="bg1"/>
                </a:solidFill>
              </a:rPr>
              <a:t>～</a:t>
            </a:r>
            <a:r>
              <a:rPr lang="en-US" altLang="ja-JP" sz="800" dirty="0" smtClean="0">
                <a:solidFill>
                  <a:schemeClr val="bg1"/>
                </a:solidFill>
              </a:rPr>
              <a:t>19</a:t>
            </a:r>
            <a:r>
              <a:rPr lang="ja-JP" altLang="en-US" sz="800" dirty="0" smtClean="0">
                <a:solidFill>
                  <a:schemeClr val="bg1"/>
                </a:solidFill>
              </a:rPr>
              <a:t>：</a:t>
            </a:r>
            <a:r>
              <a:rPr lang="en-US" altLang="ja-JP" sz="800" dirty="0" smtClean="0">
                <a:solidFill>
                  <a:schemeClr val="bg1"/>
                </a:solidFill>
              </a:rPr>
              <a:t>00</a:t>
            </a:r>
            <a:r>
              <a:rPr lang="ja-JP" altLang="en-US" sz="700" dirty="0" smtClean="0">
                <a:solidFill>
                  <a:schemeClr val="bg1"/>
                </a:solidFill>
              </a:rPr>
              <a:t>（水曜定休）</a:t>
            </a:r>
            <a:endParaRPr kumimoji="1" lang="ja-JP" altLang="en-US" sz="700" dirty="0">
              <a:solidFill>
                <a:schemeClr val="bg1"/>
              </a:solidFill>
            </a:endParaRPr>
          </a:p>
        </p:txBody>
      </p:sp>
      <p:pic>
        <p:nvPicPr>
          <p:cNvPr id="2" name="Picture 3" descr="\\SERVER\mac-share\塚本\アスクルテンプレ\左右折り\カラオケアスクル表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5662" y="639211"/>
            <a:ext cx="2941638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3312666" y="916533"/>
            <a:ext cx="241604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500" dirty="0" smtClean="0">
                <a:solidFill>
                  <a:schemeClr val="bg1"/>
                </a:solidFill>
                <a:latin typeface="小塚ゴシック Pr6N M" pitchFamily="34" charset="-128"/>
                <a:ea typeface="小塚ゴシック Pr6N M" pitchFamily="34" charset="-128"/>
              </a:rPr>
              <a:t>カラオケ  </a:t>
            </a:r>
            <a:r>
              <a:rPr kumimoji="1" lang="ja-JP" altLang="en-US" sz="1500" dirty="0" smtClean="0">
                <a:solidFill>
                  <a:schemeClr val="bg1"/>
                </a:solidFill>
                <a:latin typeface="小塚ゴシック Pr6N M" pitchFamily="34" charset="-128"/>
                <a:ea typeface="小塚ゴシック Pr6N M" pitchFamily="34" charset="-128"/>
              </a:rPr>
              <a:t>アスクル</a:t>
            </a:r>
            <a:endParaRPr kumimoji="1" lang="ja-JP" altLang="en-US" sz="1500" dirty="0">
              <a:solidFill>
                <a:schemeClr val="bg1"/>
              </a:solidFill>
              <a:latin typeface="小塚ゴシック Pr6N M" pitchFamily="34" charset="-128"/>
              <a:ea typeface="小塚ゴシック Pr6N M" pitchFamily="34" charset="-128"/>
            </a:endParaRPr>
          </a:p>
        </p:txBody>
      </p:sp>
      <p:pic>
        <p:nvPicPr>
          <p:cNvPr id="8" name="Picture 4" descr="\\SERVER\mac-share\塚本\アスクルテンプレ\左右折り\カラオケアスクル表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9396" y="223837"/>
            <a:ext cx="893762" cy="725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\\SERVER\mac-share\塚本\アスクルテンプレ\左右折り\カラオケアスクル表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9313" y="1406257"/>
            <a:ext cx="401638" cy="50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\\SERVER\mac-share\塚本\アスクルテンプレ\左右折り\カラオケアスクル表6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5274" y="889959"/>
            <a:ext cx="320675" cy="328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\\SERVER\mac-share\塚本\アスクルテンプレ\左右折り\カラオケアスクル表5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687" y="916533"/>
            <a:ext cx="255587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33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2248" y="142019"/>
            <a:ext cx="5886451" cy="1870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3229037" y="360214"/>
            <a:ext cx="2819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●ご利用金額</a:t>
            </a:r>
            <a:r>
              <a:rPr kumimoji="1" lang="en-US" altLang="ja-JP" dirty="0" smtClean="0"/>
              <a:t>0000</a:t>
            </a:r>
            <a:r>
              <a:rPr kumimoji="1" lang="ja-JP" altLang="en-US" dirty="0" smtClean="0"/>
              <a:t>円ごとにスタンプを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つ押印いたします。</a:t>
            </a:r>
            <a:endParaRPr kumimoji="1" lang="en-US" altLang="ja-JP" dirty="0" smtClean="0"/>
          </a:p>
          <a:p>
            <a:r>
              <a:rPr lang="ja-JP" altLang="en-US" dirty="0" smtClean="0"/>
              <a:t>●スタンプが</a:t>
            </a:r>
            <a:r>
              <a:rPr lang="en-US" altLang="ja-JP" dirty="0" smtClean="0"/>
              <a:t>00</a:t>
            </a:r>
            <a:r>
              <a:rPr lang="ja-JP" altLang="en-US" dirty="0" smtClean="0"/>
              <a:t>個になりましたら、ご利用金額から</a:t>
            </a:r>
            <a:r>
              <a:rPr lang="en-US" altLang="ja-JP" dirty="0" smtClean="0"/>
              <a:t>0000</a:t>
            </a:r>
            <a:r>
              <a:rPr lang="ja-JP" altLang="en-US" dirty="0" smtClean="0"/>
              <a:t>円割引させていただきます。</a:t>
            </a:r>
            <a:endParaRPr lang="en-US" altLang="ja-JP" dirty="0" smtClean="0"/>
          </a:p>
          <a:p>
            <a:r>
              <a:rPr kumimoji="1" lang="ja-JP" altLang="en-US" dirty="0" smtClean="0"/>
              <a:t>●他の割引券やクーポンとの併用はできません。　●本券は換金できません。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838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187</Words>
  <Application>Microsoft Office PowerPoint</Application>
  <PresentationFormat>ユーザー設定</PresentationFormat>
  <Paragraphs>20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HG丸ｺﾞｼｯｸM-PRO</vt:lpstr>
      <vt:lpstr>ＭＳ Ｐゴシック</vt:lpstr>
      <vt:lpstr>小塚ゴシック Pr6N M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2015-08-13T01:59:53Z</dcterms:created>
  <dcterms:modified xsi:type="dcterms:W3CDTF">2016-01-20T10:29:15Z</dcterms:modified>
</cp:coreProperties>
</file>