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63373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2706" y="-1650"/>
      </p:cViewPr>
      <p:guideLst>
        <p:guide orient="horz" pos="681"/>
        <p:guide pos="19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75298" y="671183"/>
            <a:ext cx="5386705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50595" y="1224333"/>
            <a:ext cx="443611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94543" y="86524"/>
            <a:ext cx="1425893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6866" y="86524"/>
            <a:ext cx="4172056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603" y="1388379"/>
            <a:ext cx="5386705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0603" y="915750"/>
            <a:ext cx="5386705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6866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1462" y="504137"/>
            <a:ext cx="2798974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483633"/>
            <a:ext cx="28000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6865" y="685187"/>
            <a:ext cx="28000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19261" y="483633"/>
            <a:ext cx="2801175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19261" y="685187"/>
            <a:ext cx="2801175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6866" y="86023"/>
            <a:ext cx="2084928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77709" y="86024"/>
            <a:ext cx="3542726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6866" y="452123"/>
            <a:ext cx="2084928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42156" y="1512412"/>
            <a:ext cx="380238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42156" y="193053"/>
            <a:ext cx="380238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42156" y="1690961"/>
            <a:ext cx="380238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16865" y="86524"/>
            <a:ext cx="570357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6865" y="504137"/>
            <a:ext cx="570357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16865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2016/1/20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65244" y="2002546"/>
            <a:ext cx="2006812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41732" y="2002546"/>
            <a:ext cx="1478703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6336393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612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590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863942"/>
            <a:ext cx="633639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108000" y="1305954"/>
            <a:ext cx="61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216000" y="1872382"/>
            <a:ext cx="590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421830" y="481988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176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420221" y="909334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170㎜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420221" y="1401966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164㎜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2" name="直線コネクタ 11"/>
          <p:cNvCxnSpPr/>
          <p:nvPr/>
        </p:nvCxnSpPr>
        <p:spPr>
          <a:xfrm>
            <a:off x="3060000" y="0"/>
            <a:ext cx="0" cy="2160588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四角形吹き出し 1"/>
          <p:cNvSpPr/>
          <p:nvPr/>
        </p:nvSpPr>
        <p:spPr>
          <a:xfrm>
            <a:off x="3312666" y="936278"/>
            <a:ext cx="2364218" cy="252000"/>
          </a:xfrm>
          <a:prstGeom prst="wedgeRectCallout">
            <a:avLst>
              <a:gd name="adj1" fmla="val -60517"/>
              <a:gd name="adj2" fmla="val 7384"/>
            </a:avLst>
          </a:prstGeom>
          <a:solidFill>
            <a:schemeClr val="bg1"/>
          </a:solidFill>
          <a:ln w="12700" cmpd="sng">
            <a:solidFill>
              <a:srgbClr val="00B050"/>
            </a:solidFill>
            <a:prstDash val="solid"/>
          </a:ln>
          <a:effectLst>
            <a:outerShdw dist="25400" dir="2700000" algn="tl" rotWithShape="0">
              <a:srgbClr val="00B05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POINT4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sz="500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746000" y="106156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は左右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170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9227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\\SERVER\mac-share\塚本\アスクルテンプレ\左右折り\喫茶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11" y="0"/>
            <a:ext cx="6348413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879531" y="61207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喫茶</a:t>
            </a:r>
            <a:endParaRPr kumimoji="1" lang="en-US" altLang="ja-JP" sz="1400" dirty="0" smtClean="0">
              <a:latin typeface="小塚ゴシック Pr6N M" pitchFamily="34" charset="-128"/>
              <a:ea typeface="小塚ゴシック Pr6N M" pitchFamily="34" charset="-128"/>
            </a:endParaRPr>
          </a:p>
          <a:p>
            <a:pPr algn="ctr"/>
            <a:r>
              <a:rPr kumimoji="1" lang="ja-JP" altLang="en-US" sz="1400" dirty="0" smtClean="0">
                <a:latin typeface="小塚ゴシック Pr6N M" pitchFamily="34" charset="-128"/>
                <a:ea typeface="小塚ゴシック Pr6N M" pitchFamily="34" charset="-128"/>
              </a:rPr>
              <a:t>アスクル</a:t>
            </a:r>
            <a:endParaRPr kumimoji="1" lang="ja-JP" altLang="en-US" sz="1400" dirty="0">
              <a:latin typeface="小塚ゴシック Pr6N M" pitchFamily="34" charset="-128"/>
              <a:ea typeface="小塚ゴシック Pr6N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35860" y="1484261"/>
            <a:ext cx="22025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700" dirty="0">
                <a:solidFill>
                  <a:schemeClr val="bg1"/>
                </a:solidFill>
              </a:rPr>
              <a:t>　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84674" y="1584930"/>
            <a:ext cx="15121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810524" y="1728946"/>
            <a:ext cx="16531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92786" y="1584088"/>
            <a:ext cx="1466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28" name="Picture 4" descr="\\SERVER\mac-share\塚本\アスクルテンプレ\左右折り\喫茶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247" y="504230"/>
            <a:ext cx="908050" cy="87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テンプレ\左右折り\喫茶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0600" y="785019"/>
            <a:ext cx="622300" cy="59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テンプレ\左右折り\喫茶アスクル表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514" y="446236"/>
            <a:ext cx="639762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テンプレ\左右折り\喫茶アスクル表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889" y="995511"/>
            <a:ext cx="609600" cy="80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SERVER\mac-share\塚本\アスクルテンプレ\左右折り\喫茶アスクル表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372" y="216198"/>
            <a:ext cx="361950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\\SERVER\mac-share\塚本\アスクルテンプレ\左右折り\喫茶アスクル表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97" y="927995"/>
            <a:ext cx="669925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438" y="1734"/>
            <a:ext cx="6337300" cy="215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3229037" y="360214"/>
            <a:ext cx="281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2015-08-13T01:57:20Z</dcterms:created>
  <dcterms:modified xsi:type="dcterms:W3CDTF">2016-01-20T10:23:26Z</dcterms:modified>
</cp:coreProperties>
</file>