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06" y="-1644"/>
      </p:cViewPr>
      <p:guideLst>
        <p:guide orient="horz" pos="681"/>
        <p:guide pos="19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156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" name="Picture 33" descr="\\SERVER\mac-share\塚本\アスクルテンプレ\左右折り\クレープ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-9525"/>
            <a:ext cx="6345238" cy="217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599730" y="1528891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en-US" altLang="ja-JP" sz="700" dirty="0"/>
              <a:t> 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56684" y="1637194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74395" y="1728946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38676" y="1637194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96974" y="706026"/>
            <a:ext cx="120802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latin typeface="小塚ゴシック Pro M" pitchFamily="34" charset="-128"/>
                <a:ea typeface="小塚ゴシック Pro M" pitchFamily="34" charset="-128"/>
              </a:rPr>
              <a:t>クレープ</a:t>
            </a:r>
            <a:endParaRPr kumimoji="1" lang="en-US" altLang="ja-JP" sz="900" dirty="0" smtClean="0">
              <a:latin typeface="小塚ゴシック Pro M" pitchFamily="34" charset="-128"/>
              <a:ea typeface="小塚ゴシック Pro M" pitchFamily="34" charset="-128"/>
            </a:endParaRPr>
          </a:p>
          <a:p>
            <a:pPr algn="ctr"/>
            <a:r>
              <a:rPr kumimoji="1" lang="ja-JP" altLang="en-US" sz="1400" dirty="0" smtClean="0"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400" dirty="0"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58" name="Picture 34" descr="\\SERVER\mac-share\塚本\アスクルテンプレ\左右折り\クレープ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815" y="558928"/>
            <a:ext cx="585787" cy="96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\\SERVER\mac-share\塚本\アスクルテンプレ\左右折り\クレープ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034" y="634330"/>
            <a:ext cx="496888" cy="66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6579" y="1734"/>
            <a:ext cx="6337300" cy="215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2015-08-13T02:09:24Z</dcterms:created>
  <dcterms:modified xsi:type="dcterms:W3CDTF">2016-01-20T10:20:16Z</dcterms:modified>
</cp:coreProperties>
</file>