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310" y="-1518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3442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\\SERVER\mac-share\塚本\アスクルテンプレ\左右折り\アスクルネイ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0" y="0"/>
            <a:ext cx="6334126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384674" y="772517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小塚ゴシック Pr6N M" pitchFamily="34" charset="-128"/>
                <a:ea typeface="小塚ゴシック Pr6N M" pitchFamily="34" charset="-128"/>
              </a:rPr>
              <a:t>アスクル ネイル</a:t>
            </a:r>
            <a:endParaRPr kumimoji="1" lang="ja-JP" altLang="en-US" sz="14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84674" y="1114371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4674" y="1224310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84674" y="1332032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76762" y="1224310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1038" name="Picture 14" descr="\\SERVER\mac-share\塚本\アスクルテンプレ\左右折り\アスクルネイル表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54" y="754063"/>
            <a:ext cx="377825" cy="6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\\SERVER\mac-share\塚本\アスクルテンプレ\左右折り\アスクルネイル表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65" y="627087"/>
            <a:ext cx="557213" cy="95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76190" y="-790308"/>
            <a:ext cx="6897688" cy="36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2015-08-13T01:52:00Z</dcterms:created>
  <dcterms:modified xsi:type="dcterms:W3CDTF">2016-01-20T10:16:52Z</dcterms:modified>
</cp:coreProperties>
</file>