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63373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4C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3" autoAdjust="0"/>
    <p:restoredTop sz="94612" autoAdjust="0"/>
  </p:normalViewPr>
  <p:slideViewPr>
    <p:cSldViewPr>
      <p:cViewPr>
        <p:scale>
          <a:sx n="120" d="100"/>
          <a:sy n="120" d="100"/>
        </p:scale>
        <p:origin x="-2706" y="-1644"/>
      </p:cViewPr>
      <p:guideLst>
        <p:guide orient="horz" pos="681"/>
        <p:guide pos="19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75298" y="671183"/>
            <a:ext cx="5386705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50595" y="1224333"/>
            <a:ext cx="443611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94543" y="86524"/>
            <a:ext cx="1425893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6866" y="86524"/>
            <a:ext cx="4172056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603" y="1388379"/>
            <a:ext cx="5386705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0603" y="915750"/>
            <a:ext cx="5386705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6866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1462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483633"/>
            <a:ext cx="28000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6865" y="685187"/>
            <a:ext cx="28000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219261" y="483633"/>
            <a:ext cx="28011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219261" y="685187"/>
            <a:ext cx="28011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6866" y="86023"/>
            <a:ext cx="2084928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77709" y="86024"/>
            <a:ext cx="3542726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16866" y="452123"/>
            <a:ext cx="2084928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42156" y="1512412"/>
            <a:ext cx="380238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42156" y="193053"/>
            <a:ext cx="380238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42156" y="1690961"/>
            <a:ext cx="380238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16865" y="86524"/>
            <a:ext cx="570357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504137"/>
            <a:ext cx="570357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16865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165244" y="2002546"/>
            <a:ext cx="2006812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541732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6336393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612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590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863942"/>
            <a:ext cx="6336393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08000" y="1305954"/>
            <a:ext cx="612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216000" y="1872382"/>
            <a:ext cx="590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421830" y="481988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176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420221" y="909334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170㎜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420221" y="1401966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164㎜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3060000" y="0"/>
            <a:ext cx="0" cy="216058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四角形吹き出し 1"/>
          <p:cNvSpPr/>
          <p:nvPr/>
        </p:nvSpPr>
        <p:spPr>
          <a:xfrm>
            <a:off x="3312666" y="936278"/>
            <a:ext cx="2364218" cy="252000"/>
          </a:xfrm>
          <a:prstGeom prst="wedgeRectCallout">
            <a:avLst>
              <a:gd name="adj1" fmla="val -60517"/>
              <a:gd name="adj2" fmla="val 7384"/>
            </a:avLst>
          </a:prstGeom>
          <a:solidFill>
            <a:schemeClr val="bg1"/>
          </a:solidFill>
          <a:ln w="12700" cmpd="sng">
            <a:solidFill>
              <a:srgbClr val="00B050"/>
            </a:solidFill>
            <a:prstDash val="solid"/>
          </a:ln>
          <a:effectLst>
            <a:outerShdw dist="25400" dir="2700000" algn="tl" rotWithShape="0">
              <a:srgbClr val="00B05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POINT4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sz="500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746000" y="106156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は左右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170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63954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5" name="Picture 21" descr="\\SERVER\mac-share\塚本\アスクルテンプレ\左右折り\スナックアスクル表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" y="-6350"/>
            <a:ext cx="6340475" cy="216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416898" y="1439855"/>
            <a:ext cx="220251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〒</a:t>
            </a:r>
            <a:r>
              <a:rPr kumimoji="1" lang="en-US" altLang="ja-JP" sz="700" dirty="0" smtClean="0"/>
              <a:t>135-0061</a:t>
            </a:r>
            <a:r>
              <a:rPr lang="ja-JP" altLang="en-US" sz="700" dirty="0"/>
              <a:t>　</a:t>
            </a:r>
            <a:r>
              <a:rPr lang="ja-JP" altLang="en-US" sz="700" dirty="0" smtClean="0"/>
              <a:t>東京都江東区豊洲</a:t>
            </a:r>
            <a:r>
              <a:rPr lang="en-US" altLang="ja-JP" sz="700" dirty="0" smtClean="0"/>
              <a:t>3-2-3</a:t>
            </a:r>
            <a:endParaRPr kumimoji="1" lang="ja-JP" altLang="en-US" sz="7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16898" y="1549796"/>
            <a:ext cx="15121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TEL</a:t>
            </a:r>
            <a:r>
              <a:rPr kumimoji="1" lang="ja-JP" altLang="en-US" sz="800" dirty="0" smtClean="0"/>
              <a:t>：</a:t>
            </a:r>
            <a:r>
              <a:rPr kumimoji="1" lang="en-US" altLang="ja-JP" sz="800" dirty="0" smtClean="0"/>
              <a:t>03-1234-111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416898" y="1656938"/>
            <a:ext cx="16531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http://spc.askul.co.jp</a:t>
            </a:r>
            <a:endParaRPr kumimoji="1" lang="ja-JP" altLang="en-US" sz="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195925" y="1549796"/>
            <a:ext cx="14662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/>
              <a:t>10</a:t>
            </a:r>
            <a:r>
              <a:rPr lang="ja-JP" altLang="en-US" sz="800" dirty="0"/>
              <a:t>：</a:t>
            </a:r>
            <a:r>
              <a:rPr lang="en-US" altLang="ja-JP" sz="800" dirty="0" smtClean="0"/>
              <a:t>00</a:t>
            </a:r>
            <a:r>
              <a:rPr lang="ja-JP" altLang="en-US" sz="800" dirty="0" smtClean="0"/>
              <a:t>～</a:t>
            </a:r>
            <a:r>
              <a:rPr lang="en-US" altLang="ja-JP" sz="800" dirty="0" smtClean="0"/>
              <a:t>19</a:t>
            </a:r>
            <a:r>
              <a:rPr lang="ja-JP" altLang="en-US" sz="800" dirty="0" smtClean="0"/>
              <a:t>：</a:t>
            </a:r>
            <a:r>
              <a:rPr lang="en-US" altLang="ja-JP" sz="800" dirty="0" smtClean="0"/>
              <a:t>00</a:t>
            </a:r>
            <a:r>
              <a:rPr lang="ja-JP" altLang="en-US" sz="700" dirty="0" smtClean="0"/>
              <a:t>（水曜定休）</a:t>
            </a:r>
            <a:endParaRPr kumimoji="1" lang="ja-JP" altLang="en-US" sz="7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416898" y="973153"/>
            <a:ext cx="2416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小塚明朝 Pro B" pitchFamily="18" charset="-128"/>
                <a:ea typeface="小塚明朝 Pro B" pitchFamily="18" charset="-128"/>
              </a:rPr>
              <a:t>スナック  アスクル</a:t>
            </a:r>
            <a:endParaRPr kumimoji="1" lang="ja-JP" altLang="en-US" sz="1400" dirty="0">
              <a:latin typeface="小塚明朝 Pro B" pitchFamily="18" charset="-128"/>
              <a:ea typeface="小塚明朝 Pro B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3229037" y="360214"/>
            <a:ext cx="281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" y="0"/>
            <a:ext cx="6337300" cy="215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</Words>
  <Application>Microsoft Office PowerPoint</Application>
  <PresentationFormat>ユーザー設定</PresentationFormat>
  <Paragraphs>20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2015-08-13T02:01:46Z</dcterms:created>
  <dcterms:modified xsi:type="dcterms:W3CDTF">2016-01-20T10:05:03Z</dcterms:modified>
</cp:coreProperties>
</file>