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2706" y="-165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4908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TSUKAMOTO\Desktop\アスクル追加素材\アスクル追加4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" y="1587"/>
            <a:ext cx="6345238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70393" y="477465"/>
            <a:ext cx="2066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スポーツクラブ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 </a:t>
            </a:r>
            <a:endParaRPr kumimoji="1" lang="en-US" altLang="ja-JP" sz="1200" dirty="0" smtClean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  <a:p>
            <a:r>
              <a:rPr kumimoji="1" lang="ja-JP" altLang="en-US" sz="1200" dirty="0" smtClean="0">
                <a:solidFill>
                  <a:schemeClr val="bg1"/>
                </a:solidFill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200" dirty="0">
              <a:solidFill>
                <a:schemeClr val="bg1"/>
              </a:solidFill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0394" y="936278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70394" y="1070228"/>
            <a:ext cx="9448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70394" y="1368906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70394" y="1219567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" y="1391"/>
            <a:ext cx="6333221" cy="215780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2015-08-13T02:11:25Z</dcterms:created>
  <dcterms:modified xsi:type="dcterms:W3CDTF">2016-01-20T09:59:11Z</dcterms:modified>
</cp:coreProperties>
</file>