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70" d="100"/>
          <a:sy n="170" d="100"/>
        </p:scale>
        <p:origin x="-1704" y="-1308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8554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\mac-share\塚本\アスクルテンプレ\左右折り\洋菓子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" y="-2179"/>
            <a:ext cx="63373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646588" y="1367269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rgbClr val="663300"/>
                </a:solidFill>
              </a:rPr>
              <a:t>〒</a:t>
            </a:r>
            <a:r>
              <a:rPr kumimoji="1" lang="en-US" altLang="ja-JP" sz="700" dirty="0" smtClean="0">
                <a:solidFill>
                  <a:srgbClr val="663300"/>
                </a:solidFill>
              </a:rPr>
              <a:t>135-0061</a:t>
            </a:r>
            <a:r>
              <a:rPr lang="ja-JP" altLang="en-US" sz="700" dirty="0">
                <a:solidFill>
                  <a:srgbClr val="663300"/>
                </a:solidFill>
              </a:rPr>
              <a:t>　</a:t>
            </a:r>
            <a:r>
              <a:rPr lang="ja-JP" altLang="en-US" sz="700" dirty="0" smtClean="0">
                <a:solidFill>
                  <a:srgbClr val="663300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rgbClr val="663300"/>
                </a:solidFill>
              </a:rPr>
              <a:t>3-2-3</a:t>
            </a:r>
            <a:endParaRPr kumimoji="1" lang="ja-JP" altLang="en-US" sz="700" dirty="0">
              <a:solidFill>
                <a:srgbClr val="6633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6682" y="1477208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rgbClr val="663300"/>
                </a:solidFill>
              </a:rPr>
              <a:t>TEL</a:t>
            </a:r>
            <a:r>
              <a:rPr kumimoji="1" lang="ja-JP" altLang="en-US" sz="800" dirty="0" smtClean="0">
                <a:solidFill>
                  <a:srgbClr val="663300"/>
                </a:solidFill>
              </a:rPr>
              <a:t>：</a:t>
            </a:r>
            <a:r>
              <a:rPr kumimoji="1" lang="en-US" altLang="ja-JP" sz="800" dirty="0" smtClean="0">
                <a:solidFill>
                  <a:srgbClr val="663300"/>
                </a:solidFill>
              </a:rPr>
              <a:t>03-1234-111</a:t>
            </a:r>
            <a:endParaRPr kumimoji="1" lang="ja-JP" altLang="en-US" sz="800" dirty="0">
              <a:solidFill>
                <a:srgbClr val="6633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21251" y="1593798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rgbClr val="663300"/>
                </a:solidFill>
              </a:rPr>
              <a:t>http://spc.askul.co.jp</a:t>
            </a:r>
            <a:endParaRPr kumimoji="1" lang="ja-JP" altLang="en-US" sz="800" dirty="0">
              <a:solidFill>
                <a:srgbClr val="6633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38676" y="1477208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rgbClr val="663300"/>
                </a:solidFill>
              </a:rPr>
              <a:t>10</a:t>
            </a:r>
            <a:r>
              <a:rPr lang="ja-JP" altLang="en-US" sz="800" dirty="0">
                <a:solidFill>
                  <a:srgbClr val="663300"/>
                </a:solidFill>
              </a:rPr>
              <a:t>：</a:t>
            </a:r>
            <a:r>
              <a:rPr lang="en-US" altLang="ja-JP" sz="800" dirty="0" smtClean="0">
                <a:solidFill>
                  <a:srgbClr val="663300"/>
                </a:solidFill>
              </a:rPr>
              <a:t>00</a:t>
            </a:r>
            <a:r>
              <a:rPr lang="ja-JP" altLang="en-US" sz="800" dirty="0" smtClean="0">
                <a:solidFill>
                  <a:srgbClr val="663300"/>
                </a:solidFill>
              </a:rPr>
              <a:t>～</a:t>
            </a:r>
            <a:r>
              <a:rPr lang="en-US" altLang="ja-JP" sz="800" dirty="0" smtClean="0">
                <a:solidFill>
                  <a:srgbClr val="663300"/>
                </a:solidFill>
              </a:rPr>
              <a:t>19</a:t>
            </a:r>
            <a:r>
              <a:rPr lang="ja-JP" altLang="en-US" sz="800" dirty="0" smtClean="0">
                <a:solidFill>
                  <a:srgbClr val="663300"/>
                </a:solidFill>
              </a:rPr>
              <a:t>：</a:t>
            </a:r>
            <a:r>
              <a:rPr lang="en-US" altLang="ja-JP" sz="800" dirty="0" smtClean="0">
                <a:solidFill>
                  <a:srgbClr val="663300"/>
                </a:solidFill>
              </a:rPr>
              <a:t>00</a:t>
            </a:r>
            <a:r>
              <a:rPr lang="ja-JP" altLang="en-US" sz="700" dirty="0" smtClean="0">
                <a:solidFill>
                  <a:srgbClr val="663300"/>
                </a:solidFill>
              </a:rPr>
              <a:t>（水曜定休）</a:t>
            </a:r>
            <a:endParaRPr kumimoji="1" lang="ja-JP" altLang="en-US" sz="700" dirty="0">
              <a:solidFill>
                <a:srgbClr val="6633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39820" y="1045161"/>
            <a:ext cx="2416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 smtClean="0">
                <a:solidFill>
                  <a:srgbClr val="663300"/>
                </a:solidFill>
                <a:latin typeface="小塚ゴシック Pr6N M" pitchFamily="34" charset="-128"/>
                <a:ea typeface="小塚ゴシック Pr6N M" pitchFamily="34" charset="-128"/>
              </a:rPr>
              <a:t>洋菓子  </a:t>
            </a:r>
            <a:r>
              <a:rPr kumimoji="1" lang="ja-JP" altLang="en-US" sz="1500" dirty="0" smtClean="0">
                <a:solidFill>
                  <a:srgbClr val="663300"/>
                </a:solidFill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500" dirty="0">
              <a:solidFill>
                <a:srgbClr val="663300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pic>
        <p:nvPicPr>
          <p:cNvPr id="1039" name="Picture 15" descr="\\SERVER\mac-share\塚本\アスクルテンプレ\左右折り\洋菓子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498" y="948939"/>
            <a:ext cx="401637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\\SERVER\mac-share\塚本\アスクルテンプレ\左右折り\洋菓子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458" y="934052"/>
            <a:ext cx="215900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\\SERVER\mac-share\塚本\アスクルテンプレ\左右折り\洋菓子アスクル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86" y="906463"/>
            <a:ext cx="493712" cy="34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\\SERVER\mac-share\塚本\アスクルテンプレ\左右折り\洋菓子アスクル表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401" y="523875"/>
            <a:ext cx="6762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\\SERVER\mac-share\塚本\アスクルテンプレ\左右折り\洋菓子アスクル表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618" y="533400"/>
            <a:ext cx="2984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\\SERVER\mac-share\塚本\アスクルテンプレ\左右折り\洋菓子アスクル表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848" y="566738"/>
            <a:ext cx="552450" cy="4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" y="0"/>
            <a:ext cx="6337300" cy="215712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2015-08-13T02:00:50Z</dcterms:created>
  <dcterms:modified xsi:type="dcterms:W3CDTF">2016-01-20T09:54:47Z</dcterms:modified>
</cp:coreProperties>
</file>