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06" y="-1644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8091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\\SERVER\mac-share\塚本\アスクルテンプレ\左右折り\輸入雑貨屋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9182"/>
            <a:ext cx="6345238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646588" y="1511285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6682" y="1621224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21252" y="1728946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38676" y="1621224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88906" y="666464"/>
            <a:ext cx="2416048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663300"/>
                </a:solidFill>
                <a:latin typeface="小塚ゴシック Pr6N M" pitchFamily="34" charset="-128"/>
                <a:ea typeface="小塚ゴシック Pr6N M" pitchFamily="34" charset="-128"/>
              </a:rPr>
              <a:t>輸入雑貨屋</a:t>
            </a:r>
            <a:endParaRPr kumimoji="1" lang="en-US" altLang="ja-JP" sz="1000" dirty="0" smtClean="0">
              <a:solidFill>
                <a:srgbClr val="663300"/>
              </a:solidFill>
              <a:latin typeface="小塚ゴシック Pr6N M" pitchFamily="34" charset="-128"/>
              <a:ea typeface="小塚ゴシック Pr6N M" pitchFamily="34" charset="-128"/>
            </a:endParaRPr>
          </a:p>
          <a:p>
            <a:pPr algn="ctr"/>
            <a:r>
              <a:rPr kumimoji="1" lang="ja-JP" altLang="en-US" sz="1600" dirty="0" smtClean="0">
                <a:solidFill>
                  <a:srgbClr val="663300"/>
                </a:solidFill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600" dirty="0">
              <a:solidFill>
                <a:srgbClr val="663300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1027" name="Picture 3" descr="\\SERVER\mac-share\塚本\アスクルテンプレ\左右折り\輸入雑貨屋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370" y="684039"/>
            <a:ext cx="307975" cy="56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R\mac-share\塚本\アスクルテンプレ\左右折り\輸入雑貨屋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297" y="499344"/>
            <a:ext cx="404813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テンプレ\左右折り\輸入雑貨屋アスクル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325" y="526332"/>
            <a:ext cx="463550" cy="72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" y="165600"/>
            <a:ext cx="6333221" cy="181645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2015-08-13T02:02:54Z</dcterms:created>
  <dcterms:modified xsi:type="dcterms:W3CDTF">2016-01-20T09:47:43Z</dcterms:modified>
</cp:coreProperties>
</file>