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7" r:id="rId2"/>
    <p:sldId id="256" r:id="rId3"/>
  </p:sldIdLst>
  <p:sldSz cx="10907713" cy="7775575"/>
  <p:notesSz cx="9144000" cy="68580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19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79635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6710134" y="594644"/>
            <a:ext cx="615553" cy="287514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spc="3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今月のおすすめ</a:t>
            </a:r>
            <a:endParaRPr kumimoji="1" lang="ja-JP" altLang="en-US" sz="2800" spc="3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36847" y="981513"/>
            <a:ext cx="917174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1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寒鰤のお刺身</a:t>
            </a:r>
          </a:p>
          <a:p>
            <a:pPr>
              <a:lnSpc>
                <a:spcPct val="170000"/>
              </a:lnSpc>
            </a:pPr>
            <a:r>
              <a:rPr lang="ja-JP" altLang="en-US" sz="1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お刺身盛合せ</a:t>
            </a:r>
            <a:endParaRPr kumimoji="1" lang="ja-JP" altLang="en-US" sz="1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50940" y="2701495"/>
            <a:ext cx="917174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１２００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70000"/>
              </a:lnSpc>
            </a:pPr>
            <a:r>
              <a:rPr lang="ja-JP" altLang="en-US" sz="1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２０００</a:t>
            </a:r>
            <a:endParaRPr kumimoji="1" lang="ja-JP" altLang="en-US" sz="1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260848" y="981513"/>
            <a:ext cx="1348061" cy="170816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80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鮪</a:t>
            </a: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のヅケ茶漬け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80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鯛茶漬け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80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季節の焼き込み御飯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239447" y="2701495"/>
            <a:ext cx="1348061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r">
              <a:lnSpc>
                <a:spcPct val="180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７００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80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９００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80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１０００</a:t>
            </a:r>
            <a:endParaRPr kumimoji="1" lang="ja-JP" altLang="en-US" sz="1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51700"/>
            <a:ext cx="109077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risscrossEtching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09077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72506" y="5526879"/>
            <a:ext cx="6996595" cy="8809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７００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６００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５００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６００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６００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５００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７００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１０００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１２０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７００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１２００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７００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９００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１０００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９００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１２００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８００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７００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７００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９００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１０００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５００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９００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６００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５００</a:t>
            </a:r>
            <a:endParaRPr kumimoji="1" lang="ja-JP" altLang="en-US" sz="1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2511" y="3874909"/>
            <a:ext cx="6996595" cy="18330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02000"/>
              </a:lnSpc>
            </a:pPr>
            <a:r>
              <a:rPr kumimoji="1"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生あん肝ポン酢</a:t>
            </a:r>
            <a:endParaRPr kumimoji="1"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自家製おしんこ盛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自家製いかの塩辛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珍味三種盛り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鮪の塩辛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茹でたて茶豆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海鮮水菜サラダ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地鶏の柚子胡椒焼き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牛タン炭火焼き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揚げ銀杏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季節の天婦羅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辛子蓮根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白子ポン酢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黒豚の角煮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出汁巻き玉子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おでん盛り合わせ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茶碗蒸し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蛤の酒蒸し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鮪のヅケ茶漬け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鯛茶漬け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季節の土鍋御飯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焼きおにぎり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かに雑炊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白玉あんみつ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季節のアイス</a:t>
            </a:r>
            <a:endParaRPr lang="en-US" altLang="ja-JP" sz="1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713" y="4857701"/>
            <a:ext cx="3600000" cy="2393999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 rot="5400000">
            <a:off x="6864618" y="970145"/>
            <a:ext cx="4486190" cy="3600000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562200" y="761621"/>
            <a:ext cx="2031325" cy="4020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6000" b="1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居酒屋</a:t>
            </a:r>
            <a:endParaRPr kumimoji="1" lang="en-US" altLang="ja-JP" sz="6000" b="1" dirty="0" smtClean="0">
              <a:solidFill>
                <a:schemeClr val="bg1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r>
              <a:rPr kumimoji="1" lang="ja-JP" altLang="en-US" sz="6000" b="1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　あすくる</a:t>
            </a:r>
            <a:endParaRPr kumimoji="1" lang="ja-JP" altLang="en-US" sz="6000" b="1" dirty="0">
              <a:solidFill>
                <a:schemeClr val="bg1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111" y="677398"/>
            <a:ext cx="293185" cy="300415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539" y="655321"/>
            <a:ext cx="293185" cy="300415"/>
          </a:xfrm>
          <a:prstGeom prst="rect">
            <a:avLst/>
          </a:prstGeom>
        </p:spPr>
      </p:pic>
      <p:sp>
        <p:nvSpPr>
          <p:cNvPr id="33" name="テキスト ボックス 32"/>
          <p:cNvSpPr txBox="1"/>
          <p:nvPr/>
        </p:nvSpPr>
        <p:spPr>
          <a:xfrm>
            <a:off x="7472371" y="720325"/>
            <a:ext cx="1038746" cy="4266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spc="50" dirty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四季折々の旬野菜</a:t>
            </a:r>
            <a:r>
              <a:rPr lang="ja-JP" altLang="en-US" sz="1000" spc="50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や毎日市場</a:t>
            </a:r>
            <a:r>
              <a:rPr lang="ja-JP" altLang="en-US" sz="1000" spc="50" dirty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直送</a:t>
            </a:r>
            <a:r>
              <a:rPr lang="ja-JP" altLang="en-US" sz="1000" spc="50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の新鮮な魚介類</a:t>
            </a:r>
            <a:r>
              <a:rPr lang="ja-JP" altLang="en-US" sz="1000" spc="50" dirty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en-US" altLang="ja-JP" sz="1000" spc="50" dirty="0">
              <a:solidFill>
                <a:schemeClr val="bg1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00" spc="50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落ち着いた</a:t>
            </a:r>
            <a:r>
              <a:rPr lang="ja-JP" altLang="en-US" sz="1000" spc="50" dirty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雰囲気の中</a:t>
            </a:r>
            <a:r>
              <a:rPr lang="ja-JP" altLang="en-US" sz="1000" spc="50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でゆったりとお食事をお楽しみいただけます。</a:t>
            </a:r>
            <a:endParaRPr lang="ja-JP" altLang="en-US" sz="1000" spc="50" dirty="0">
              <a:solidFill>
                <a:schemeClr val="bg1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00" spc="50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お料理</a:t>
            </a:r>
            <a:r>
              <a:rPr lang="ja-JP" altLang="en-US" sz="1000" spc="50" dirty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と一緒に、こだわりのお酒も豊富に揃えております。</a:t>
            </a:r>
          </a:p>
          <a:p>
            <a:endParaRPr kumimoji="1" lang="ja-JP" altLang="en-US" sz="1050" dirty="0">
              <a:solidFill>
                <a:schemeClr val="bg1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366" y="3669459"/>
            <a:ext cx="209474" cy="214640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357" y="3669459"/>
            <a:ext cx="209474" cy="214640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7307713" y="7251700"/>
            <a:ext cx="3600000" cy="369332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7124518" y="7222573"/>
            <a:ext cx="3469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9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住所：東京都江東区豊洲3-2-3　TEL: 03-</a:t>
            </a:r>
            <a:r>
              <a:rPr lang="en-US" altLang="ja-JP" sz="9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1234</a:t>
            </a:r>
            <a:r>
              <a:rPr lang="ja-JP" altLang="en-US" sz="9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-</a:t>
            </a:r>
            <a:r>
              <a:rPr lang="en-US" altLang="ja-JP" sz="900" b="1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1111</a:t>
            </a:r>
            <a:endParaRPr lang="en-US" altLang="ja-JP" sz="900" b="1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r"/>
            <a:r>
              <a:rPr lang="ja-JP" altLang="en-US" sz="9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営業時間：午後</a:t>
            </a:r>
            <a:r>
              <a:rPr lang="en-US" altLang="ja-JP" sz="9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5</a:t>
            </a:r>
            <a:r>
              <a:rPr lang="ja-JP" altLang="en-US" sz="9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時～</a:t>
            </a:r>
            <a:r>
              <a:rPr lang="en-US" altLang="ja-JP" sz="9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11</a:t>
            </a:r>
            <a:r>
              <a:rPr lang="ja-JP" altLang="en-US" sz="9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時</a:t>
            </a:r>
            <a:endParaRPr lang="ja-JP" altLang="en-US" sz="900" b="1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461884" y="660704"/>
            <a:ext cx="2412089" cy="14051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461884" y="2051081"/>
            <a:ext cx="2412089" cy="140512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300473" y="655321"/>
            <a:ext cx="1876048" cy="28008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98937" y="6479650"/>
            <a:ext cx="927425" cy="6710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6175678" y="6479650"/>
            <a:ext cx="927425" cy="6710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5196222" y="6479650"/>
            <a:ext cx="927425" cy="6710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237308" y="6479650"/>
            <a:ext cx="927425" cy="6710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257851" y="6479650"/>
            <a:ext cx="927425" cy="6710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1278394" y="6479650"/>
            <a:ext cx="927425" cy="6710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4216765" y="6479650"/>
            <a:ext cx="927425" cy="6710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016E4B17-C184-4750-9679-01F022DCE185}" vid="{90E1F8D2-3FB0-4971-BE41-F5F709692A5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</Template>
  <TotalTime>0</TotalTime>
  <Words>344</Words>
  <Application>Microsoft Office PowerPoint</Application>
  <PresentationFormat>ユーザー設定</PresentationFormat>
  <Paragraphs>116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2013-07-04T10:45:23Z</dcterms:created>
  <dcterms:modified xsi:type="dcterms:W3CDTF">2013-07-04T10:46:07Z</dcterms:modified>
</cp:coreProperties>
</file>