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3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7D4D25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822687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blipFill dpi="0" rotWithShape="1">
            <a:blip r:embed="rId2">
              <a:alphaModFix amt="6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/>
            <a:tile tx="0" ty="0" sx="20000" sy="2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-20318" y="2743201"/>
            <a:ext cx="7806403" cy="379674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17283" y="3605277"/>
            <a:ext cx="6340197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>
                <a:latin typeface="はんなり明朝" panose="02000600000000000000" pitchFamily="50" charset="-128"/>
                <a:ea typeface="はんなり明朝" panose="02000600000000000000" pitchFamily="50" charset="-128"/>
              </a:rPr>
              <a:t>割烹</a:t>
            </a:r>
            <a:endParaRPr kumimoji="1" lang="en-US" altLang="ja-JP" sz="3600" dirty="0" smtClean="0">
              <a:latin typeface="はんなり明朝" panose="02000600000000000000" pitchFamily="50" charset="-128"/>
              <a:ea typeface="はんなり明朝" panose="02000600000000000000" pitchFamily="50" charset="-128"/>
            </a:endParaRPr>
          </a:p>
          <a:p>
            <a:r>
              <a:rPr kumimoji="1" lang="ja-JP" altLang="en-US" sz="8000" dirty="0" smtClean="0">
                <a:latin typeface="はんなり明朝" panose="02000600000000000000" pitchFamily="50" charset="-128"/>
                <a:ea typeface="はんなり明朝" panose="02000600000000000000" pitchFamily="50" charset="-128"/>
              </a:rPr>
              <a:t>旧アスクル亭</a:t>
            </a:r>
            <a:endParaRPr kumimoji="1" lang="ja-JP" altLang="en-US" sz="8000" dirty="0">
              <a:latin typeface="はんなり明朝" panose="02000600000000000000" pitchFamily="50" charset="-128"/>
              <a:ea typeface="はんなり明朝" panose="020006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11169" y="8503450"/>
            <a:ext cx="7786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営業時間　</a:t>
            </a:r>
            <a:r>
              <a:rPr kumimoji="1" lang="en-US" altLang="ja-JP" sz="2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17:00</a:t>
            </a:r>
            <a:r>
              <a:rPr kumimoji="1" lang="ja-JP" altLang="en-US" sz="2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2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22:30(</a:t>
            </a:r>
            <a:r>
              <a:rPr kumimoji="1" lang="ja-JP" altLang="en-US" sz="2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ラストオーダー</a:t>
            </a:r>
            <a:r>
              <a:rPr kumimoji="1" lang="en-US" altLang="ja-JP" sz="2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22:00</a:t>
            </a:r>
            <a:r>
              <a:rPr lang="en-US" altLang="ja-JP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kumimoji="1" lang="ja-JP" altLang="en-US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9355723"/>
            <a:ext cx="77755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>
                <a:latin typeface="HGPｺﾞｼｯｸE" pitchFamily="50" charset="-128"/>
                <a:ea typeface="HGPｺﾞｼｯｸE" pitchFamily="50" charset="-128"/>
              </a:rPr>
              <a:t>03-1234-1111</a:t>
            </a:r>
            <a:endParaRPr kumimoji="1" lang="ja-JP" altLang="en-US" sz="4400" dirty="0">
              <a:latin typeface="HGPｺﾞｼｯｸE" pitchFamily="50" charset="-128"/>
              <a:ea typeface="HGPｺﾞｼｯｸE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35" y="5276887"/>
            <a:ext cx="1177125" cy="117712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32726">
            <a:off x="6086066" y="2505428"/>
            <a:ext cx="1645714" cy="1645714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0" y="1446851"/>
            <a:ext cx="1912623" cy="15726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952900" y="1446851"/>
            <a:ext cx="1912623" cy="15726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05800" y="1446851"/>
            <a:ext cx="1912623" cy="15726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858699" y="1446851"/>
            <a:ext cx="1912623" cy="15726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8928" y="6539948"/>
            <a:ext cx="1912623" cy="15726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961828" y="6539948"/>
            <a:ext cx="1912623" cy="15726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914728" y="6539948"/>
            <a:ext cx="1912623" cy="15726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867627" y="6539948"/>
            <a:ext cx="1912623" cy="15726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0"/>
            <a:ext cx="7776000" cy="109080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7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469E0F41-DB3D-4C45-B427-6C06329A8890}" vid="{F72FA768-1A10-4291-9A77-69F17D3FAB9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0</TotalTime>
  <Words>161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4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2013-07-04T10:51:34Z</dcterms:created>
  <dcterms:modified xsi:type="dcterms:W3CDTF">2013-07-04T10:52:32Z</dcterms:modified>
</cp:coreProperties>
</file>