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99"/>
    <a:srgbClr val="EE0000"/>
    <a:srgbClr val="FFFFCC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33" d="100"/>
          <a:sy n="33" d="100"/>
        </p:scale>
        <p:origin x="-1062" y="16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4106" y="389033"/>
            <a:ext cx="21514490" cy="29670306"/>
          </a:xfrm>
          <a:prstGeom prst="rect">
            <a:avLst/>
          </a:prstGeom>
        </p:spPr>
      </p:pic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21015325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87" name="Rectangle 10"/>
          <p:cNvSpPr>
            <a:spLocks noChangeArrowheads="1"/>
          </p:cNvSpPr>
          <p:nvPr/>
        </p:nvSpPr>
        <p:spPr bwMode="auto">
          <a:xfrm>
            <a:off x="20275550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19538950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89" name="Rectangle 14"/>
          <p:cNvSpPr>
            <a:spLocks noChangeArrowheads="1"/>
          </p:cNvSpPr>
          <p:nvPr/>
        </p:nvSpPr>
        <p:spPr bwMode="auto">
          <a:xfrm>
            <a:off x="18802350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0" name="Rectangle 16"/>
          <p:cNvSpPr>
            <a:spLocks noChangeArrowheads="1"/>
          </p:cNvSpPr>
          <p:nvPr/>
        </p:nvSpPr>
        <p:spPr bwMode="auto">
          <a:xfrm>
            <a:off x="18065750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1" name="Rectangle 18"/>
          <p:cNvSpPr>
            <a:spLocks noChangeArrowheads="1"/>
          </p:cNvSpPr>
          <p:nvPr/>
        </p:nvSpPr>
        <p:spPr bwMode="auto">
          <a:xfrm>
            <a:off x="17319625" y="0"/>
            <a:ext cx="292100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2" name="Rectangle 20"/>
          <p:cNvSpPr>
            <a:spLocks noChangeArrowheads="1"/>
          </p:cNvSpPr>
          <p:nvPr/>
        </p:nvSpPr>
        <p:spPr bwMode="auto">
          <a:xfrm>
            <a:off x="16583025" y="0"/>
            <a:ext cx="292100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3" name="Rectangle 22"/>
          <p:cNvSpPr>
            <a:spLocks noChangeArrowheads="1"/>
          </p:cNvSpPr>
          <p:nvPr/>
        </p:nvSpPr>
        <p:spPr bwMode="auto">
          <a:xfrm>
            <a:off x="15846425" y="0"/>
            <a:ext cx="292100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4" name="Rectangle 24"/>
          <p:cNvSpPr>
            <a:spLocks noChangeArrowheads="1"/>
          </p:cNvSpPr>
          <p:nvPr/>
        </p:nvSpPr>
        <p:spPr bwMode="auto">
          <a:xfrm>
            <a:off x="15106650" y="0"/>
            <a:ext cx="280988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5" name="Rectangle 26"/>
          <p:cNvSpPr>
            <a:spLocks noChangeArrowheads="1"/>
          </p:cNvSpPr>
          <p:nvPr/>
        </p:nvSpPr>
        <p:spPr bwMode="auto">
          <a:xfrm>
            <a:off x="14370050" y="0"/>
            <a:ext cx="280988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6" name="Rectangle 28"/>
          <p:cNvSpPr>
            <a:spLocks noChangeArrowheads="1"/>
          </p:cNvSpPr>
          <p:nvPr/>
        </p:nvSpPr>
        <p:spPr bwMode="auto">
          <a:xfrm>
            <a:off x="13633450" y="0"/>
            <a:ext cx="280988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7" name="Rectangle 30"/>
          <p:cNvSpPr>
            <a:spLocks noChangeArrowheads="1"/>
          </p:cNvSpPr>
          <p:nvPr/>
        </p:nvSpPr>
        <p:spPr bwMode="auto">
          <a:xfrm>
            <a:off x="12896850" y="0"/>
            <a:ext cx="280988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8" name="Rectangle 32"/>
          <p:cNvSpPr>
            <a:spLocks noChangeArrowheads="1"/>
          </p:cNvSpPr>
          <p:nvPr/>
        </p:nvSpPr>
        <p:spPr bwMode="auto">
          <a:xfrm>
            <a:off x="12160250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9" name="Rectangle 34"/>
          <p:cNvSpPr>
            <a:spLocks noChangeArrowheads="1"/>
          </p:cNvSpPr>
          <p:nvPr/>
        </p:nvSpPr>
        <p:spPr bwMode="auto">
          <a:xfrm>
            <a:off x="11423650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0" name="Rectangle 36"/>
          <p:cNvSpPr>
            <a:spLocks noChangeArrowheads="1"/>
          </p:cNvSpPr>
          <p:nvPr/>
        </p:nvSpPr>
        <p:spPr bwMode="auto">
          <a:xfrm>
            <a:off x="10687050" y="0"/>
            <a:ext cx="277813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1" name="Rectangle 38"/>
          <p:cNvSpPr>
            <a:spLocks noChangeArrowheads="1"/>
          </p:cNvSpPr>
          <p:nvPr/>
        </p:nvSpPr>
        <p:spPr bwMode="auto">
          <a:xfrm>
            <a:off x="9936163" y="0"/>
            <a:ext cx="292100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2" name="Rectangle 40"/>
          <p:cNvSpPr>
            <a:spLocks noChangeArrowheads="1"/>
          </p:cNvSpPr>
          <p:nvPr/>
        </p:nvSpPr>
        <p:spPr bwMode="auto">
          <a:xfrm>
            <a:off x="9199563" y="0"/>
            <a:ext cx="292100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3" name="Rectangle 42"/>
          <p:cNvSpPr>
            <a:spLocks noChangeArrowheads="1"/>
          </p:cNvSpPr>
          <p:nvPr/>
        </p:nvSpPr>
        <p:spPr bwMode="auto">
          <a:xfrm>
            <a:off x="8464550" y="0"/>
            <a:ext cx="290513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4" name="Rectangle 44"/>
          <p:cNvSpPr>
            <a:spLocks noChangeArrowheads="1"/>
          </p:cNvSpPr>
          <p:nvPr/>
        </p:nvSpPr>
        <p:spPr bwMode="auto">
          <a:xfrm>
            <a:off x="7727950" y="0"/>
            <a:ext cx="280988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5" name="Rectangle 46"/>
          <p:cNvSpPr>
            <a:spLocks noChangeArrowheads="1"/>
          </p:cNvSpPr>
          <p:nvPr/>
        </p:nvSpPr>
        <p:spPr bwMode="auto">
          <a:xfrm>
            <a:off x="6991350" y="0"/>
            <a:ext cx="280988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6" name="Rectangle 48"/>
          <p:cNvSpPr>
            <a:spLocks noChangeArrowheads="1"/>
          </p:cNvSpPr>
          <p:nvPr/>
        </p:nvSpPr>
        <p:spPr bwMode="auto">
          <a:xfrm>
            <a:off x="6254750" y="0"/>
            <a:ext cx="280988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7" name="Rectangle 50"/>
          <p:cNvSpPr>
            <a:spLocks noChangeArrowheads="1"/>
          </p:cNvSpPr>
          <p:nvPr/>
        </p:nvSpPr>
        <p:spPr bwMode="auto">
          <a:xfrm>
            <a:off x="5513388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8" name="Rectangle 52"/>
          <p:cNvSpPr>
            <a:spLocks noChangeArrowheads="1"/>
          </p:cNvSpPr>
          <p:nvPr/>
        </p:nvSpPr>
        <p:spPr bwMode="auto">
          <a:xfrm>
            <a:off x="4776788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9" name="Rectangle 54"/>
          <p:cNvSpPr>
            <a:spLocks noChangeArrowheads="1"/>
          </p:cNvSpPr>
          <p:nvPr/>
        </p:nvSpPr>
        <p:spPr bwMode="auto">
          <a:xfrm>
            <a:off x="4040188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0" name="Rectangle 56"/>
          <p:cNvSpPr>
            <a:spLocks noChangeArrowheads="1"/>
          </p:cNvSpPr>
          <p:nvPr/>
        </p:nvSpPr>
        <p:spPr bwMode="auto">
          <a:xfrm>
            <a:off x="3303588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1" name="Rectangle 58"/>
          <p:cNvSpPr>
            <a:spLocks noChangeArrowheads="1"/>
          </p:cNvSpPr>
          <p:nvPr/>
        </p:nvSpPr>
        <p:spPr bwMode="auto">
          <a:xfrm>
            <a:off x="2557463" y="0"/>
            <a:ext cx="292100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2" name="Rectangle 60"/>
          <p:cNvSpPr>
            <a:spLocks noChangeArrowheads="1"/>
          </p:cNvSpPr>
          <p:nvPr/>
        </p:nvSpPr>
        <p:spPr bwMode="auto">
          <a:xfrm>
            <a:off x="1820863" y="0"/>
            <a:ext cx="292100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3" name="Rectangle 62"/>
          <p:cNvSpPr>
            <a:spLocks noChangeArrowheads="1"/>
          </p:cNvSpPr>
          <p:nvPr/>
        </p:nvSpPr>
        <p:spPr bwMode="auto">
          <a:xfrm>
            <a:off x="1084263" y="0"/>
            <a:ext cx="292100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4" name="Rectangle 64"/>
          <p:cNvSpPr>
            <a:spLocks noChangeArrowheads="1"/>
          </p:cNvSpPr>
          <p:nvPr/>
        </p:nvSpPr>
        <p:spPr bwMode="auto">
          <a:xfrm>
            <a:off x="344488" y="0"/>
            <a:ext cx="282575" cy="308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/>
          <a:lstStyle/>
          <a:p>
            <a:endParaRPr lang="ja-JP" altLang="en-US">
              <a:latin typeface="Calibri" pitchFamily="34" charset="0"/>
            </a:endParaRPr>
          </a:p>
        </p:txBody>
      </p:sp>
      <p:grpSp>
        <p:nvGrpSpPr>
          <p:cNvPr id="54708" name="グループ化 54707"/>
          <p:cNvGrpSpPr/>
          <p:nvPr/>
        </p:nvGrpSpPr>
        <p:grpSpPr>
          <a:xfrm>
            <a:off x="1568426" y="4073387"/>
            <a:ext cx="18475647" cy="6111603"/>
            <a:chOff x="638175" y="1574800"/>
            <a:chExt cx="6650038" cy="2185988"/>
          </a:xfrm>
          <a:pattFill prst="pct90">
            <a:fgClr>
              <a:srgbClr val="EE0000"/>
            </a:fgClr>
            <a:bgClr>
              <a:schemeClr val="accent4">
                <a:lumMod val="60000"/>
                <a:lumOff val="40000"/>
              </a:schemeClr>
            </a:bgClr>
          </a:pattFill>
        </p:grpSpPr>
        <p:sp>
          <p:nvSpPr>
            <p:cNvPr id="54704" name="Freeform 65"/>
            <p:cNvSpPr>
              <a:spLocks/>
            </p:cNvSpPr>
            <p:nvPr/>
          </p:nvSpPr>
          <p:spPr bwMode="auto">
            <a:xfrm>
              <a:off x="638175" y="1574800"/>
              <a:ext cx="1566863" cy="2185988"/>
            </a:xfrm>
            <a:custGeom>
              <a:avLst/>
              <a:gdLst>
                <a:gd name="T0" fmla="*/ 760 w 987"/>
                <a:gd name="T1" fmla="*/ 380 h 1377"/>
                <a:gd name="T2" fmla="*/ 762 w 987"/>
                <a:gd name="T3" fmla="*/ 310 h 1377"/>
                <a:gd name="T4" fmla="*/ 735 w 987"/>
                <a:gd name="T5" fmla="*/ 217 h 1377"/>
                <a:gd name="T6" fmla="*/ 673 w 987"/>
                <a:gd name="T7" fmla="*/ 151 h 1377"/>
                <a:gd name="T8" fmla="*/ 576 w 987"/>
                <a:gd name="T9" fmla="*/ 116 h 1377"/>
                <a:gd name="T10" fmla="*/ 481 w 987"/>
                <a:gd name="T11" fmla="*/ 108 h 1377"/>
                <a:gd name="T12" fmla="*/ 384 w 987"/>
                <a:gd name="T13" fmla="*/ 118 h 1377"/>
                <a:gd name="T14" fmla="*/ 314 w 987"/>
                <a:gd name="T15" fmla="*/ 147 h 1377"/>
                <a:gd name="T16" fmla="*/ 273 w 987"/>
                <a:gd name="T17" fmla="*/ 196 h 1377"/>
                <a:gd name="T18" fmla="*/ 258 w 987"/>
                <a:gd name="T19" fmla="*/ 267 h 1377"/>
                <a:gd name="T20" fmla="*/ 269 w 987"/>
                <a:gd name="T21" fmla="*/ 310 h 1377"/>
                <a:gd name="T22" fmla="*/ 308 w 987"/>
                <a:gd name="T23" fmla="*/ 366 h 1377"/>
                <a:gd name="T24" fmla="*/ 399 w 987"/>
                <a:gd name="T25" fmla="*/ 428 h 1377"/>
                <a:gd name="T26" fmla="*/ 566 w 987"/>
                <a:gd name="T27" fmla="*/ 494 h 1377"/>
                <a:gd name="T28" fmla="*/ 760 w 987"/>
                <a:gd name="T29" fmla="*/ 591 h 1377"/>
                <a:gd name="T30" fmla="*/ 896 w 987"/>
                <a:gd name="T31" fmla="*/ 708 h 1377"/>
                <a:gd name="T32" fmla="*/ 970 w 987"/>
                <a:gd name="T33" fmla="*/ 844 h 1377"/>
                <a:gd name="T34" fmla="*/ 987 w 987"/>
                <a:gd name="T35" fmla="*/ 960 h 1377"/>
                <a:gd name="T36" fmla="*/ 954 w 987"/>
                <a:gd name="T37" fmla="*/ 1129 h 1377"/>
                <a:gd name="T38" fmla="*/ 853 w 987"/>
                <a:gd name="T39" fmla="*/ 1263 h 1377"/>
                <a:gd name="T40" fmla="*/ 739 w 987"/>
                <a:gd name="T41" fmla="*/ 1331 h 1377"/>
                <a:gd name="T42" fmla="*/ 549 w 987"/>
                <a:gd name="T43" fmla="*/ 1375 h 1377"/>
                <a:gd name="T44" fmla="*/ 380 w 987"/>
                <a:gd name="T45" fmla="*/ 1370 h 1377"/>
                <a:gd name="T46" fmla="*/ 194 w 987"/>
                <a:gd name="T47" fmla="*/ 1323 h 1377"/>
                <a:gd name="T48" fmla="*/ 71 w 987"/>
                <a:gd name="T49" fmla="*/ 1228 h 1377"/>
                <a:gd name="T50" fmla="*/ 9 w 987"/>
                <a:gd name="T51" fmla="*/ 1084 h 1377"/>
                <a:gd name="T52" fmla="*/ 2 w 987"/>
                <a:gd name="T53" fmla="*/ 960 h 1377"/>
                <a:gd name="T54" fmla="*/ 182 w 987"/>
                <a:gd name="T55" fmla="*/ 916 h 1377"/>
                <a:gd name="T56" fmla="*/ 172 w 987"/>
                <a:gd name="T57" fmla="*/ 1024 h 1377"/>
                <a:gd name="T58" fmla="*/ 188 w 987"/>
                <a:gd name="T59" fmla="*/ 1131 h 1377"/>
                <a:gd name="T60" fmla="*/ 242 w 987"/>
                <a:gd name="T61" fmla="*/ 1209 h 1377"/>
                <a:gd name="T62" fmla="*/ 331 w 987"/>
                <a:gd name="T63" fmla="*/ 1255 h 1377"/>
                <a:gd name="T64" fmla="*/ 454 w 987"/>
                <a:gd name="T65" fmla="*/ 1271 h 1377"/>
                <a:gd name="T66" fmla="*/ 531 w 987"/>
                <a:gd name="T67" fmla="*/ 1265 h 1377"/>
                <a:gd name="T68" fmla="*/ 609 w 987"/>
                <a:gd name="T69" fmla="*/ 1236 h 1377"/>
                <a:gd name="T70" fmla="*/ 659 w 987"/>
                <a:gd name="T71" fmla="*/ 1187 h 1377"/>
                <a:gd name="T72" fmla="*/ 679 w 987"/>
                <a:gd name="T73" fmla="*/ 1115 h 1377"/>
                <a:gd name="T74" fmla="*/ 677 w 987"/>
                <a:gd name="T75" fmla="*/ 1059 h 1377"/>
                <a:gd name="T76" fmla="*/ 642 w 987"/>
                <a:gd name="T77" fmla="*/ 997 h 1377"/>
                <a:gd name="T78" fmla="*/ 574 w 987"/>
                <a:gd name="T79" fmla="*/ 939 h 1377"/>
                <a:gd name="T80" fmla="*/ 409 w 987"/>
                <a:gd name="T81" fmla="*/ 859 h 1377"/>
                <a:gd name="T82" fmla="*/ 277 w 987"/>
                <a:gd name="T83" fmla="*/ 799 h 1377"/>
                <a:gd name="T84" fmla="*/ 141 w 987"/>
                <a:gd name="T85" fmla="*/ 700 h 1377"/>
                <a:gd name="T86" fmla="*/ 56 w 987"/>
                <a:gd name="T87" fmla="*/ 580 h 1377"/>
                <a:gd name="T88" fmla="*/ 19 w 987"/>
                <a:gd name="T89" fmla="*/ 438 h 1377"/>
                <a:gd name="T90" fmla="*/ 25 w 987"/>
                <a:gd name="T91" fmla="*/ 314 h 1377"/>
                <a:gd name="T92" fmla="*/ 91 w 987"/>
                <a:gd name="T93" fmla="*/ 170 h 1377"/>
                <a:gd name="T94" fmla="*/ 182 w 987"/>
                <a:gd name="T95" fmla="*/ 85 h 1377"/>
                <a:gd name="T96" fmla="*/ 343 w 987"/>
                <a:gd name="T97" fmla="*/ 17 h 1377"/>
                <a:gd name="T98" fmla="*/ 491 w 987"/>
                <a:gd name="T99" fmla="*/ 0 h 1377"/>
                <a:gd name="T100" fmla="*/ 683 w 987"/>
                <a:gd name="T101" fmla="*/ 25 h 1377"/>
                <a:gd name="T102" fmla="*/ 820 w 987"/>
                <a:gd name="T103" fmla="*/ 99 h 1377"/>
                <a:gd name="T104" fmla="*/ 902 w 987"/>
                <a:gd name="T105" fmla="*/ 223 h 1377"/>
                <a:gd name="T106" fmla="*/ 931 w 987"/>
                <a:gd name="T107" fmla="*/ 394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7" h="1377">
                  <a:moveTo>
                    <a:pt x="931" y="394"/>
                  </a:moveTo>
                  <a:lnTo>
                    <a:pt x="751" y="428"/>
                  </a:lnTo>
                  <a:lnTo>
                    <a:pt x="751" y="428"/>
                  </a:lnTo>
                  <a:lnTo>
                    <a:pt x="760" y="380"/>
                  </a:lnTo>
                  <a:lnTo>
                    <a:pt x="762" y="357"/>
                  </a:lnTo>
                  <a:lnTo>
                    <a:pt x="762" y="339"/>
                  </a:lnTo>
                  <a:lnTo>
                    <a:pt x="762" y="339"/>
                  </a:lnTo>
                  <a:lnTo>
                    <a:pt x="762" y="310"/>
                  </a:lnTo>
                  <a:lnTo>
                    <a:pt x="758" y="285"/>
                  </a:lnTo>
                  <a:lnTo>
                    <a:pt x="754" y="260"/>
                  </a:lnTo>
                  <a:lnTo>
                    <a:pt x="745" y="238"/>
                  </a:lnTo>
                  <a:lnTo>
                    <a:pt x="735" y="217"/>
                  </a:lnTo>
                  <a:lnTo>
                    <a:pt x="723" y="198"/>
                  </a:lnTo>
                  <a:lnTo>
                    <a:pt x="708" y="180"/>
                  </a:lnTo>
                  <a:lnTo>
                    <a:pt x="692" y="165"/>
                  </a:lnTo>
                  <a:lnTo>
                    <a:pt x="673" y="151"/>
                  </a:lnTo>
                  <a:lnTo>
                    <a:pt x="652" y="141"/>
                  </a:lnTo>
                  <a:lnTo>
                    <a:pt x="630" y="130"/>
                  </a:lnTo>
                  <a:lnTo>
                    <a:pt x="605" y="122"/>
                  </a:lnTo>
                  <a:lnTo>
                    <a:pt x="576" y="116"/>
                  </a:lnTo>
                  <a:lnTo>
                    <a:pt x="547" y="110"/>
                  </a:lnTo>
                  <a:lnTo>
                    <a:pt x="516" y="108"/>
                  </a:lnTo>
                  <a:lnTo>
                    <a:pt x="481" y="108"/>
                  </a:lnTo>
                  <a:lnTo>
                    <a:pt x="481" y="108"/>
                  </a:lnTo>
                  <a:lnTo>
                    <a:pt x="454" y="108"/>
                  </a:lnTo>
                  <a:lnTo>
                    <a:pt x="430" y="110"/>
                  </a:lnTo>
                  <a:lnTo>
                    <a:pt x="405" y="112"/>
                  </a:lnTo>
                  <a:lnTo>
                    <a:pt x="384" y="118"/>
                  </a:lnTo>
                  <a:lnTo>
                    <a:pt x="364" y="122"/>
                  </a:lnTo>
                  <a:lnTo>
                    <a:pt x="345" y="130"/>
                  </a:lnTo>
                  <a:lnTo>
                    <a:pt x="331" y="139"/>
                  </a:lnTo>
                  <a:lnTo>
                    <a:pt x="314" y="147"/>
                  </a:lnTo>
                  <a:lnTo>
                    <a:pt x="302" y="157"/>
                  </a:lnTo>
                  <a:lnTo>
                    <a:pt x="291" y="170"/>
                  </a:lnTo>
                  <a:lnTo>
                    <a:pt x="281" y="182"/>
                  </a:lnTo>
                  <a:lnTo>
                    <a:pt x="273" y="196"/>
                  </a:lnTo>
                  <a:lnTo>
                    <a:pt x="267" y="213"/>
                  </a:lnTo>
                  <a:lnTo>
                    <a:pt x="262" y="229"/>
                  </a:lnTo>
                  <a:lnTo>
                    <a:pt x="260" y="248"/>
                  </a:lnTo>
                  <a:lnTo>
                    <a:pt x="258" y="267"/>
                  </a:lnTo>
                  <a:lnTo>
                    <a:pt x="258" y="267"/>
                  </a:lnTo>
                  <a:lnTo>
                    <a:pt x="260" y="281"/>
                  </a:lnTo>
                  <a:lnTo>
                    <a:pt x="262" y="295"/>
                  </a:lnTo>
                  <a:lnTo>
                    <a:pt x="269" y="310"/>
                  </a:lnTo>
                  <a:lnTo>
                    <a:pt x="275" y="324"/>
                  </a:lnTo>
                  <a:lnTo>
                    <a:pt x="283" y="339"/>
                  </a:lnTo>
                  <a:lnTo>
                    <a:pt x="293" y="351"/>
                  </a:lnTo>
                  <a:lnTo>
                    <a:pt x="308" y="366"/>
                  </a:lnTo>
                  <a:lnTo>
                    <a:pt x="322" y="378"/>
                  </a:lnTo>
                  <a:lnTo>
                    <a:pt x="339" y="390"/>
                  </a:lnTo>
                  <a:lnTo>
                    <a:pt x="355" y="403"/>
                  </a:lnTo>
                  <a:lnTo>
                    <a:pt x="399" y="428"/>
                  </a:lnTo>
                  <a:lnTo>
                    <a:pt x="450" y="450"/>
                  </a:lnTo>
                  <a:lnTo>
                    <a:pt x="508" y="473"/>
                  </a:lnTo>
                  <a:lnTo>
                    <a:pt x="508" y="473"/>
                  </a:lnTo>
                  <a:lnTo>
                    <a:pt x="566" y="494"/>
                  </a:lnTo>
                  <a:lnTo>
                    <a:pt x="619" y="516"/>
                  </a:lnTo>
                  <a:lnTo>
                    <a:pt x="671" y="539"/>
                  </a:lnTo>
                  <a:lnTo>
                    <a:pt x="716" y="564"/>
                  </a:lnTo>
                  <a:lnTo>
                    <a:pt x="760" y="591"/>
                  </a:lnTo>
                  <a:lnTo>
                    <a:pt x="799" y="617"/>
                  </a:lnTo>
                  <a:lnTo>
                    <a:pt x="834" y="646"/>
                  </a:lnTo>
                  <a:lnTo>
                    <a:pt x="867" y="677"/>
                  </a:lnTo>
                  <a:lnTo>
                    <a:pt x="896" y="708"/>
                  </a:lnTo>
                  <a:lnTo>
                    <a:pt x="919" y="739"/>
                  </a:lnTo>
                  <a:lnTo>
                    <a:pt x="939" y="772"/>
                  </a:lnTo>
                  <a:lnTo>
                    <a:pt x="956" y="807"/>
                  </a:lnTo>
                  <a:lnTo>
                    <a:pt x="970" y="844"/>
                  </a:lnTo>
                  <a:lnTo>
                    <a:pt x="978" y="881"/>
                  </a:lnTo>
                  <a:lnTo>
                    <a:pt x="985" y="919"/>
                  </a:lnTo>
                  <a:lnTo>
                    <a:pt x="987" y="960"/>
                  </a:lnTo>
                  <a:lnTo>
                    <a:pt x="987" y="960"/>
                  </a:lnTo>
                  <a:lnTo>
                    <a:pt x="985" y="1005"/>
                  </a:lnTo>
                  <a:lnTo>
                    <a:pt x="978" y="1049"/>
                  </a:lnTo>
                  <a:lnTo>
                    <a:pt x="968" y="1090"/>
                  </a:lnTo>
                  <a:lnTo>
                    <a:pt x="954" y="1129"/>
                  </a:lnTo>
                  <a:lnTo>
                    <a:pt x="935" y="1166"/>
                  </a:lnTo>
                  <a:lnTo>
                    <a:pt x="910" y="1201"/>
                  </a:lnTo>
                  <a:lnTo>
                    <a:pt x="884" y="1232"/>
                  </a:lnTo>
                  <a:lnTo>
                    <a:pt x="853" y="1263"/>
                  </a:lnTo>
                  <a:lnTo>
                    <a:pt x="853" y="1263"/>
                  </a:lnTo>
                  <a:lnTo>
                    <a:pt x="818" y="1290"/>
                  </a:lnTo>
                  <a:lnTo>
                    <a:pt x="780" y="1313"/>
                  </a:lnTo>
                  <a:lnTo>
                    <a:pt x="739" y="1331"/>
                  </a:lnTo>
                  <a:lnTo>
                    <a:pt x="696" y="1348"/>
                  </a:lnTo>
                  <a:lnTo>
                    <a:pt x="650" y="1360"/>
                  </a:lnTo>
                  <a:lnTo>
                    <a:pt x="601" y="1370"/>
                  </a:lnTo>
                  <a:lnTo>
                    <a:pt x="549" y="1375"/>
                  </a:lnTo>
                  <a:lnTo>
                    <a:pt x="496" y="1377"/>
                  </a:lnTo>
                  <a:lnTo>
                    <a:pt x="496" y="1377"/>
                  </a:lnTo>
                  <a:lnTo>
                    <a:pt x="436" y="1375"/>
                  </a:lnTo>
                  <a:lnTo>
                    <a:pt x="380" y="1370"/>
                  </a:lnTo>
                  <a:lnTo>
                    <a:pt x="326" y="1364"/>
                  </a:lnTo>
                  <a:lnTo>
                    <a:pt x="279" y="1352"/>
                  </a:lnTo>
                  <a:lnTo>
                    <a:pt x="236" y="1339"/>
                  </a:lnTo>
                  <a:lnTo>
                    <a:pt x="194" y="1323"/>
                  </a:lnTo>
                  <a:lnTo>
                    <a:pt x="157" y="1304"/>
                  </a:lnTo>
                  <a:lnTo>
                    <a:pt x="124" y="1282"/>
                  </a:lnTo>
                  <a:lnTo>
                    <a:pt x="95" y="1255"/>
                  </a:lnTo>
                  <a:lnTo>
                    <a:pt x="71" y="1228"/>
                  </a:lnTo>
                  <a:lnTo>
                    <a:pt x="50" y="1195"/>
                  </a:lnTo>
                  <a:lnTo>
                    <a:pt x="31" y="1162"/>
                  </a:lnTo>
                  <a:lnTo>
                    <a:pt x="19" y="1125"/>
                  </a:lnTo>
                  <a:lnTo>
                    <a:pt x="9" y="1084"/>
                  </a:lnTo>
                  <a:lnTo>
                    <a:pt x="2" y="1040"/>
                  </a:lnTo>
                  <a:lnTo>
                    <a:pt x="0" y="995"/>
                  </a:lnTo>
                  <a:lnTo>
                    <a:pt x="0" y="995"/>
                  </a:lnTo>
                  <a:lnTo>
                    <a:pt x="2" y="960"/>
                  </a:lnTo>
                  <a:lnTo>
                    <a:pt x="7" y="916"/>
                  </a:lnTo>
                  <a:lnTo>
                    <a:pt x="192" y="877"/>
                  </a:lnTo>
                  <a:lnTo>
                    <a:pt x="192" y="877"/>
                  </a:lnTo>
                  <a:lnTo>
                    <a:pt x="182" y="916"/>
                  </a:lnTo>
                  <a:lnTo>
                    <a:pt x="176" y="956"/>
                  </a:lnTo>
                  <a:lnTo>
                    <a:pt x="172" y="991"/>
                  </a:lnTo>
                  <a:lnTo>
                    <a:pt x="172" y="1024"/>
                  </a:lnTo>
                  <a:lnTo>
                    <a:pt x="172" y="1024"/>
                  </a:lnTo>
                  <a:lnTo>
                    <a:pt x="172" y="1053"/>
                  </a:lnTo>
                  <a:lnTo>
                    <a:pt x="176" y="1082"/>
                  </a:lnTo>
                  <a:lnTo>
                    <a:pt x="180" y="1106"/>
                  </a:lnTo>
                  <a:lnTo>
                    <a:pt x="188" y="1131"/>
                  </a:lnTo>
                  <a:lnTo>
                    <a:pt x="198" y="1154"/>
                  </a:lnTo>
                  <a:lnTo>
                    <a:pt x="211" y="1174"/>
                  </a:lnTo>
                  <a:lnTo>
                    <a:pt x="225" y="1193"/>
                  </a:lnTo>
                  <a:lnTo>
                    <a:pt x="242" y="1209"/>
                  </a:lnTo>
                  <a:lnTo>
                    <a:pt x="260" y="1224"/>
                  </a:lnTo>
                  <a:lnTo>
                    <a:pt x="281" y="1236"/>
                  </a:lnTo>
                  <a:lnTo>
                    <a:pt x="304" y="1247"/>
                  </a:lnTo>
                  <a:lnTo>
                    <a:pt x="331" y="1255"/>
                  </a:lnTo>
                  <a:lnTo>
                    <a:pt x="357" y="1261"/>
                  </a:lnTo>
                  <a:lnTo>
                    <a:pt x="388" y="1267"/>
                  </a:lnTo>
                  <a:lnTo>
                    <a:pt x="419" y="1269"/>
                  </a:lnTo>
                  <a:lnTo>
                    <a:pt x="454" y="1271"/>
                  </a:lnTo>
                  <a:lnTo>
                    <a:pt x="454" y="1271"/>
                  </a:lnTo>
                  <a:lnTo>
                    <a:pt x="481" y="1269"/>
                  </a:lnTo>
                  <a:lnTo>
                    <a:pt x="508" y="1267"/>
                  </a:lnTo>
                  <a:lnTo>
                    <a:pt x="531" y="1265"/>
                  </a:lnTo>
                  <a:lnTo>
                    <a:pt x="553" y="1259"/>
                  </a:lnTo>
                  <a:lnTo>
                    <a:pt x="574" y="1253"/>
                  </a:lnTo>
                  <a:lnTo>
                    <a:pt x="593" y="1245"/>
                  </a:lnTo>
                  <a:lnTo>
                    <a:pt x="609" y="1236"/>
                  </a:lnTo>
                  <a:lnTo>
                    <a:pt x="624" y="1226"/>
                  </a:lnTo>
                  <a:lnTo>
                    <a:pt x="638" y="1214"/>
                  </a:lnTo>
                  <a:lnTo>
                    <a:pt x="648" y="1201"/>
                  </a:lnTo>
                  <a:lnTo>
                    <a:pt x="659" y="1187"/>
                  </a:lnTo>
                  <a:lnTo>
                    <a:pt x="667" y="1170"/>
                  </a:lnTo>
                  <a:lnTo>
                    <a:pt x="673" y="1154"/>
                  </a:lnTo>
                  <a:lnTo>
                    <a:pt x="677" y="1133"/>
                  </a:lnTo>
                  <a:lnTo>
                    <a:pt x="679" y="1115"/>
                  </a:lnTo>
                  <a:lnTo>
                    <a:pt x="681" y="1092"/>
                  </a:lnTo>
                  <a:lnTo>
                    <a:pt x="681" y="1092"/>
                  </a:lnTo>
                  <a:lnTo>
                    <a:pt x="679" y="1075"/>
                  </a:lnTo>
                  <a:lnTo>
                    <a:pt x="677" y="1059"/>
                  </a:lnTo>
                  <a:lnTo>
                    <a:pt x="671" y="1044"/>
                  </a:lnTo>
                  <a:lnTo>
                    <a:pt x="665" y="1028"/>
                  </a:lnTo>
                  <a:lnTo>
                    <a:pt x="654" y="1013"/>
                  </a:lnTo>
                  <a:lnTo>
                    <a:pt x="642" y="997"/>
                  </a:lnTo>
                  <a:lnTo>
                    <a:pt x="630" y="983"/>
                  </a:lnTo>
                  <a:lnTo>
                    <a:pt x="613" y="968"/>
                  </a:lnTo>
                  <a:lnTo>
                    <a:pt x="595" y="954"/>
                  </a:lnTo>
                  <a:lnTo>
                    <a:pt x="574" y="939"/>
                  </a:lnTo>
                  <a:lnTo>
                    <a:pt x="553" y="925"/>
                  </a:lnTo>
                  <a:lnTo>
                    <a:pt x="529" y="912"/>
                  </a:lnTo>
                  <a:lnTo>
                    <a:pt x="473" y="886"/>
                  </a:lnTo>
                  <a:lnTo>
                    <a:pt x="409" y="859"/>
                  </a:lnTo>
                  <a:lnTo>
                    <a:pt x="409" y="859"/>
                  </a:lnTo>
                  <a:lnTo>
                    <a:pt x="361" y="840"/>
                  </a:lnTo>
                  <a:lnTo>
                    <a:pt x="318" y="822"/>
                  </a:lnTo>
                  <a:lnTo>
                    <a:pt x="277" y="799"/>
                  </a:lnTo>
                  <a:lnTo>
                    <a:pt x="238" y="776"/>
                  </a:lnTo>
                  <a:lnTo>
                    <a:pt x="203" y="754"/>
                  </a:lnTo>
                  <a:lnTo>
                    <a:pt x="170" y="727"/>
                  </a:lnTo>
                  <a:lnTo>
                    <a:pt x="141" y="700"/>
                  </a:lnTo>
                  <a:lnTo>
                    <a:pt x="116" y="673"/>
                  </a:lnTo>
                  <a:lnTo>
                    <a:pt x="91" y="642"/>
                  </a:lnTo>
                  <a:lnTo>
                    <a:pt x="73" y="613"/>
                  </a:lnTo>
                  <a:lnTo>
                    <a:pt x="56" y="580"/>
                  </a:lnTo>
                  <a:lnTo>
                    <a:pt x="42" y="547"/>
                  </a:lnTo>
                  <a:lnTo>
                    <a:pt x="31" y="512"/>
                  </a:lnTo>
                  <a:lnTo>
                    <a:pt x="23" y="475"/>
                  </a:lnTo>
                  <a:lnTo>
                    <a:pt x="19" y="438"/>
                  </a:lnTo>
                  <a:lnTo>
                    <a:pt x="17" y="399"/>
                  </a:lnTo>
                  <a:lnTo>
                    <a:pt x="17" y="399"/>
                  </a:lnTo>
                  <a:lnTo>
                    <a:pt x="19" y="355"/>
                  </a:lnTo>
                  <a:lnTo>
                    <a:pt x="25" y="314"/>
                  </a:lnTo>
                  <a:lnTo>
                    <a:pt x="35" y="275"/>
                  </a:lnTo>
                  <a:lnTo>
                    <a:pt x="50" y="238"/>
                  </a:lnTo>
                  <a:lnTo>
                    <a:pt x="68" y="203"/>
                  </a:lnTo>
                  <a:lnTo>
                    <a:pt x="91" y="170"/>
                  </a:lnTo>
                  <a:lnTo>
                    <a:pt x="118" y="139"/>
                  </a:lnTo>
                  <a:lnTo>
                    <a:pt x="147" y="110"/>
                  </a:lnTo>
                  <a:lnTo>
                    <a:pt x="147" y="110"/>
                  </a:lnTo>
                  <a:lnTo>
                    <a:pt x="182" y="85"/>
                  </a:lnTo>
                  <a:lnTo>
                    <a:pt x="219" y="62"/>
                  </a:lnTo>
                  <a:lnTo>
                    <a:pt x="258" y="44"/>
                  </a:lnTo>
                  <a:lnTo>
                    <a:pt x="300" y="29"/>
                  </a:lnTo>
                  <a:lnTo>
                    <a:pt x="343" y="17"/>
                  </a:lnTo>
                  <a:lnTo>
                    <a:pt x="390" y="9"/>
                  </a:lnTo>
                  <a:lnTo>
                    <a:pt x="440" y="2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545" y="2"/>
                  </a:lnTo>
                  <a:lnTo>
                    <a:pt x="595" y="7"/>
                  </a:lnTo>
                  <a:lnTo>
                    <a:pt x="640" y="15"/>
                  </a:lnTo>
                  <a:lnTo>
                    <a:pt x="683" y="25"/>
                  </a:lnTo>
                  <a:lnTo>
                    <a:pt x="723" y="40"/>
                  </a:lnTo>
                  <a:lnTo>
                    <a:pt x="760" y="56"/>
                  </a:lnTo>
                  <a:lnTo>
                    <a:pt x="791" y="77"/>
                  </a:lnTo>
                  <a:lnTo>
                    <a:pt x="820" y="99"/>
                  </a:lnTo>
                  <a:lnTo>
                    <a:pt x="846" y="126"/>
                  </a:lnTo>
                  <a:lnTo>
                    <a:pt x="869" y="155"/>
                  </a:lnTo>
                  <a:lnTo>
                    <a:pt x="888" y="188"/>
                  </a:lnTo>
                  <a:lnTo>
                    <a:pt x="902" y="223"/>
                  </a:lnTo>
                  <a:lnTo>
                    <a:pt x="914" y="260"/>
                  </a:lnTo>
                  <a:lnTo>
                    <a:pt x="923" y="304"/>
                  </a:lnTo>
                  <a:lnTo>
                    <a:pt x="929" y="347"/>
                  </a:lnTo>
                  <a:lnTo>
                    <a:pt x="931" y="394"/>
                  </a:lnTo>
                  <a:lnTo>
                    <a:pt x="931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28415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54705" name="Freeform 66"/>
            <p:cNvSpPr>
              <a:spLocks noEditPoints="1"/>
            </p:cNvSpPr>
            <p:nvPr/>
          </p:nvSpPr>
          <p:spPr bwMode="auto">
            <a:xfrm>
              <a:off x="2270125" y="1611313"/>
              <a:ext cx="1749425" cy="2109788"/>
            </a:xfrm>
            <a:custGeom>
              <a:avLst/>
              <a:gdLst>
                <a:gd name="T0" fmla="*/ 733 w 1102"/>
                <a:gd name="T1" fmla="*/ 0 h 1329"/>
                <a:gd name="T2" fmla="*/ 1102 w 1102"/>
                <a:gd name="T3" fmla="*/ 1329 h 1329"/>
                <a:gd name="T4" fmla="*/ 714 w 1102"/>
                <a:gd name="T5" fmla="*/ 1329 h 1329"/>
                <a:gd name="T6" fmla="*/ 636 w 1102"/>
                <a:gd name="T7" fmla="*/ 1042 h 1329"/>
                <a:gd name="T8" fmla="*/ 235 w 1102"/>
                <a:gd name="T9" fmla="*/ 1042 h 1329"/>
                <a:gd name="T10" fmla="*/ 151 w 1102"/>
                <a:gd name="T11" fmla="*/ 1329 h 1329"/>
                <a:gd name="T12" fmla="*/ 0 w 1102"/>
                <a:gd name="T13" fmla="*/ 1329 h 1329"/>
                <a:gd name="T14" fmla="*/ 392 w 1102"/>
                <a:gd name="T15" fmla="*/ 0 h 1329"/>
                <a:gd name="T16" fmla="*/ 733 w 1102"/>
                <a:gd name="T17" fmla="*/ 0 h 1329"/>
                <a:gd name="T18" fmla="*/ 272 w 1102"/>
                <a:gd name="T19" fmla="*/ 908 h 1329"/>
                <a:gd name="T20" fmla="*/ 598 w 1102"/>
                <a:gd name="T21" fmla="*/ 908 h 1329"/>
                <a:gd name="T22" fmla="*/ 442 w 1102"/>
                <a:gd name="T23" fmla="*/ 318 h 1329"/>
                <a:gd name="T24" fmla="*/ 272 w 1102"/>
                <a:gd name="T25" fmla="*/ 908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329">
                  <a:moveTo>
                    <a:pt x="733" y="0"/>
                  </a:moveTo>
                  <a:lnTo>
                    <a:pt x="1102" y="1329"/>
                  </a:lnTo>
                  <a:lnTo>
                    <a:pt x="714" y="1329"/>
                  </a:lnTo>
                  <a:lnTo>
                    <a:pt x="636" y="1042"/>
                  </a:lnTo>
                  <a:lnTo>
                    <a:pt x="235" y="1042"/>
                  </a:lnTo>
                  <a:lnTo>
                    <a:pt x="151" y="1329"/>
                  </a:lnTo>
                  <a:lnTo>
                    <a:pt x="0" y="1329"/>
                  </a:lnTo>
                  <a:lnTo>
                    <a:pt x="392" y="0"/>
                  </a:lnTo>
                  <a:lnTo>
                    <a:pt x="733" y="0"/>
                  </a:lnTo>
                  <a:close/>
                  <a:moveTo>
                    <a:pt x="272" y="908"/>
                  </a:moveTo>
                  <a:lnTo>
                    <a:pt x="598" y="908"/>
                  </a:lnTo>
                  <a:lnTo>
                    <a:pt x="442" y="318"/>
                  </a:lnTo>
                  <a:lnTo>
                    <a:pt x="272" y="908"/>
                  </a:lnTo>
                  <a:close/>
                </a:path>
              </a:pathLst>
            </a:custGeom>
            <a:pattFill prst="pct5">
              <a:fgClr>
                <a:srgbClr val="FFFF00"/>
              </a:fgClr>
              <a:bgClr>
                <a:srgbClr val="EE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28415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54706" name="Freeform 67"/>
            <p:cNvSpPr>
              <a:spLocks/>
            </p:cNvSpPr>
            <p:nvPr/>
          </p:nvSpPr>
          <p:spPr bwMode="auto">
            <a:xfrm>
              <a:off x="4183063" y="1611313"/>
              <a:ext cx="1481138" cy="2109788"/>
            </a:xfrm>
            <a:custGeom>
              <a:avLst/>
              <a:gdLst>
                <a:gd name="T0" fmla="*/ 386 w 933"/>
                <a:gd name="T1" fmla="*/ 0 h 1329"/>
                <a:gd name="T2" fmla="*/ 386 w 933"/>
                <a:gd name="T3" fmla="*/ 1197 h 1329"/>
                <a:gd name="T4" fmla="*/ 933 w 933"/>
                <a:gd name="T5" fmla="*/ 1197 h 1329"/>
                <a:gd name="T6" fmla="*/ 933 w 933"/>
                <a:gd name="T7" fmla="*/ 1329 h 1329"/>
                <a:gd name="T8" fmla="*/ 0 w 933"/>
                <a:gd name="T9" fmla="*/ 1329 h 1329"/>
                <a:gd name="T10" fmla="*/ 0 w 933"/>
                <a:gd name="T11" fmla="*/ 0 h 1329"/>
                <a:gd name="T12" fmla="*/ 386 w 933"/>
                <a:gd name="T13" fmla="*/ 0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1329">
                  <a:moveTo>
                    <a:pt x="386" y="0"/>
                  </a:moveTo>
                  <a:lnTo>
                    <a:pt x="386" y="1197"/>
                  </a:lnTo>
                  <a:lnTo>
                    <a:pt x="933" y="1197"/>
                  </a:lnTo>
                  <a:lnTo>
                    <a:pt x="933" y="1329"/>
                  </a:lnTo>
                  <a:lnTo>
                    <a:pt x="0" y="1329"/>
                  </a:lnTo>
                  <a:lnTo>
                    <a:pt x="0" y="0"/>
                  </a:lnTo>
                  <a:lnTo>
                    <a:pt x="386" y="0"/>
                  </a:lnTo>
                  <a:close/>
                </a:path>
              </a:pathLst>
            </a:custGeom>
            <a:pattFill prst="pct5">
              <a:fgClr>
                <a:srgbClr val="FFFF00"/>
              </a:fgClr>
              <a:bgClr>
                <a:srgbClr val="EE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28415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54707" name="Freeform 68"/>
            <p:cNvSpPr>
              <a:spLocks/>
            </p:cNvSpPr>
            <p:nvPr/>
          </p:nvSpPr>
          <p:spPr bwMode="auto">
            <a:xfrm>
              <a:off x="5791200" y="1611313"/>
              <a:ext cx="1497013" cy="2109788"/>
            </a:xfrm>
            <a:custGeom>
              <a:avLst/>
              <a:gdLst>
                <a:gd name="T0" fmla="*/ 863 w 943"/>
                <a:gd name="T1" fmla="*/ 0 h 1329"/>
                <a:gd name="T2" fmla="*/ 863 w 943"/>
                <a:gd name="T3" fmla="*/ 134 h 1329"/>
                <a:gd name="T4" fmla="*/ 386 w 943"/>
                <a:gd name="T5" fmla="*/ 134 h 1329"/>
                <a:gd name="T6" fmla="*/ 386 w 943"/>
                <a:gd name="T7" fmla="*/ 537 h 1329"/>
                <a:gd name="T8" fmla="*/ 786 w 943"/>
                <a:gd name="T9" fmla="*/ 537 h 1329"/>
                <a:gd name="T10" fmla="*/ 786 w 943"/>
                <a:gd name="T11" fmla="*/ 669 h 1329"/>
                <a:gd name="T12" fmla="*/ 386 w 943"/>
                <a:gd name="T13" fmla="*/ 669 h 1329"/>
                <a:gd name="T14" fmla="*/ 386 w 943"/>
                <a:gd name="T15" fmla="*/ 1197 h 1329"/>
                <a:gd name="T16" fmla="*/ 943 w 943"/>
                <a:gd name="T17" fmla="*/ 1197 h 1329"/>
                <a:gd name="T18" fmla="*/ 943 w 943"/>
                <a:gd name="T19" fmla="*/ 1329 h 1329"/>
                <a:gd name="T20" fmla="*/ 0 w 943"/>
                <a:gd name="T21" fmla="*/ 1329 h 1329"/>
                <a:gd name="T22" fmla="*/ 0 w 943"/>
                <a:gd name="T23" fmla="*/ 0 h 1329"/>
                <a:gd name="T24" fmla="*/ 863 w 943"/>
                <a:gd name="T25" fmla="*/ 0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3" h="1329">
                  <a:moveTo>
                    <a:pt x="863" y="0"/>
                  </a:moveTo>
                  <a:lnTo>
                    <a:pt x="863" y="134"/>
                  </a:lnTo>
                  <a:lnTo>
                    <a:pt x="386" y="134"/>
                  </a:lnTo>
                  <a:lnTo>
                    <a:pt x="386" y="537"/>
                  </a:lnTo>
                  <a:lnTo>
                    <a:pt x="786" y="537"/>
                  </a:lnTo>
                  <a:lnTo>
                    <a:pt x="786" y="669"/>
                  </a:lnTo>
                  <a:lnTo>
                    <a:pt x="386" y="669"/>
                  </a:lnTo>
                  <a:lnTo>
                    <a:pt x="386" y="1197"/>
                  </a:lnTo>
                  <a:lnTo>
                    <a:pt x="943" y="1197"/>
                  </a:lnTo>
                  <a:lnTo>
                    <a:pt x="943" y="1329"/>
                  </a:lnTo>
                  <a:lnTo>
                    <a:pt x="0" y="1329"/>
                  </a:lnTo>
                  <a:lnTo>
                    <a:pt x="0" y="0"/>
                  </a:lnTo>
                  <a:lnTo>
                    <a:pt x="863" y="0"/>
                  </a:lnTo>
                  <a:close/>
                </a:path>
              </a:pathLst>
            </a:custGeom>
            <a:pattFill prst="pct5">
              <a:fgClr>
                <a:srgbClr val="FFFF00"/>
              </a:fgClr>
              <a:bgClr>
                <a:srgbClr val="EE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28415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5334000" y="10374313"/>
            <a:ext cx="10944225" cy="3355975"/>
          </a:xfrm>
          <a:prstGeom prst="rect">
            <a:avLst/>
          </a:prstGeom>
          <a:noFill/>
        </p:spPr>
        <p:txBody>
          <a:bodyPr wrap="none" lIns="254980" tIns="127490" rIns="254980" bIns="127490">
            <a:spAutoFit/>
          </a:bodyPr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100" b="1" spc="-837" dirty="0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</a:t>
            </a:r>
            <a:endParaRPr lang="ja-JP" altLang="en-US" sz="20100" b="1" spc="-837" dirty="0">
              <a:solidFill>
                <a:srgbClr val="EE0000"/>
              </a:solidFill>
              <a:latin typeface="メイリオ" pitchFamily="50" charset="-128"/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011861" y="12434998"/>
            <a:ext cx="13588783" cy="8217624"/>
          </a:xfrm>
          <a:prstGeom prst="rect">
            <a:avLst/>
          </a:prstGeom>
          <a:noFill/>
        </p:spPr>
        <p:txBody>
          <a:bodyPr wrap="none" lIns="254980" tIns="127490" rIns="254980" bIns="127490">
            <a:spAutoFit/>
          </a:bodyPr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1600" b="1" spc="-837" dirty="0">
                <a:pattFill prst="pct5">
                  <a:fgClr>
                    <a:schemeClr val="accent4"/>
                  </a:fgClr>
                  <a:bgClr>
                    <a:srgbClr val="EE0000"/>
                  </a:bgClr>
                </a:patt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OFF</a:t>
            </a:r>
            <a:endParaRPr lang="ja-JP" altLang="en-US" sz="51600" b="1" spc="-837" dirty="0">
              <a:pattFill prst="pct5">
                <a:fgClr>
                  <a:schemeClr val="accent4"/>
                </a:fgClr>
                <a:bgClr>
                  <a:srgbClr val="EE0000"/>
                </a:bgClr>
              </a:pattFill>
              <a:latin typeface="メイリオ" pitchFamily="50" charset="-128"/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6418" name="テキスト ボックス 54709"/>
          <p:cNvSpPr txBox="1">
            <a:spLocks noChangeArrowheads="1"/>
          </p:cNvSpPr>
          <p:nvPr/>
        </p:nvSpPr>
        <p:spPr bwMode="auto">
          <a:xfrm>
            <a:off x="3125788" y="1995488"/>
            <a:ext cx="1536065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lang="ja-JP" altLang="en-US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lang="ja-JP" altLang="en-US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lang="en-US" altLang="ja-JP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</a:t>
            </a:r>
            <a:r>
              <a:rPr lang="en-US" altLang="ja-JP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lang="ja-JP" altLang="en-US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19</a:t>
            </a:r>
            <a:r>
              <a:rPr lang="ja-JP" altLang="en-US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lang="en-US" altLang="ja-JP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金</a:t>
            </a:r>
            <a:r>
              <a:rPr lang="en-US" altLang="ja-JP" sz="89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ja-JP" altLang="en-US" sz="8900" b="1">
              <a:solidFill>
                <a:srgbClr val="EE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4711" name="正方形/長方形 54710"/>
          <p:cNvSpPr/>
          <p:nvPr/>
        </p:nvSpPr>
        <p:spPr>
          <a:xfrm>
            <a:off x="441325" y="388938"/>
            <a:ext cx="20766088" cy="29670375"/>
          </a:xfrm>
          <a:prstGeom prst="rect">
            <a:avLst/>
          </a:prstGeom>
          <a:noFill/>
          <a:ln w="895350">
            <a:solidFill>
              <a:srgbClr val="E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6700"/>
          </a:p>
        </p:txBody>
      </p:sp>
      <p:sp>
        <p:nvSpPr>
          <p:cNvPr id="16420" name="テキスト ボックス 54711"/>
          <p:cNvSpPr txBox="1">
            <a:spLocks noChangeArrowheads="1"/>
          </p:cNvSpPr>
          <p:nvPr/>
        </p:nvSpPr>
        <p:spPr bwMode="auto">
          <a:xfrm>
            <a:off x="969963" y="27409775"/>
            <a:ext cx="1978660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ja-JP" altLang="en-US" sz="8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ブティックアスクル</a:t>
            </a:r>
          </a:p>
        </p:txBody>
      </p:sp>
      <p:sp>
        <p:nvSpPr>
          <p:cNvPr id="16421" name="正方形/長方形 116"/>
          <p:cNvSpPr>
            <a:spLocks noChangeArrowheads="1"/>
          </p:cNvSpPr>
          <p:nvPr/>
        </p:nvSpPr>
        <p:spPr bwMode="auto">
          <a:xfrm>
            <a:off x="652463" y="28808363"/>
            <a:ext cx="20307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ja-JP" altLang="en-US" sz="33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住所：東京都江東区豊洲3-2-3　</a:t>
            </a:r>
            <a:r>
              <a:rPr lang="ja-JP" altLang="en-US" sz="33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TEL: 03-</a:t>
            </a:r>
            <a:r>
              <a:rPr lang="en-US" altLang="ja-JP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1234</a:t>
            </a:r>
            <a:r>
              <a:rPr lang="ja-JP" altLang="en-US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</a:t>
            </a:r>
            <a:r>
              <a:rPr lang="en-US" altLang="ja-JP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1111</a:t>
            </a:r>
            <a:r>
              <a:rPr lang="ja-JP" altLang="en-US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33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●</a:t>
            </a:r>
            <a:r>
              <a:rPr lang="ja-JP" altLang="en-US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営業時間：午後</a:t>
            </a:r>
            <a:r>
              <a:rPr lang="en-US" altLang="ja-JP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lang="ja-JP" altLang="en-US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時～</a:t>
            </a:r>
            <a:r>
              <a:rPr lang="en-US" altLang="ja-JP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</a:t>
            </a:r>
            <a:r>
              <a:rPr lang="ja-JP" altLang="en-US" sz="3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4341813" y="18689638"/>
            <a:ext cx="12723812" cy="8464550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lang="en-US" altLang="ja-JP" sz="10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13</TotalTime>
  <Words>212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Calibri</vt:lpstr>
      <vt:lpstr>ＭＳ Ｐゴシック</vt:lpstr>
      <vt:lpstr>Arial</vt:lpstr>
      <vt:lpstr>Calibri Light</vt:lpstr>
      <vt:lpstr>HG丸ｺﾞｼｯｸM-PRO</vt:lpstr>
      <vt:lpstr>メイリオ</vt:lpstr>
      <vt:lpstr>5</vt:lpstr>
      <vt:lpstr>5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2013-09-19T00:49:47Z</dcterms:modified>
</cp:coreProperties>
</file>