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FF99"/>
    <a:srgbClr val="FF0066"/>
    <a:srgbClr val="FDE7E7"/>
    <a:srgbClr val="F79B9B"/>
    <a:srgbClr val="FEF4F6"/>
    <a:srgbClr val="FDDFE6"/>
    <a:srgbClr val="F9B1B1"/>
    <a:srgbClr val="FCD4DE"/>
    <a:srgbClr val="FF66FF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49" d="100"/>
          <a:sy n="49" d="100"/>
        </p:scale>
        <p:origin x="-2142" y="150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2013/7/4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7/4/2013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0806921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グループ化 32"/>
          <p:cNvGrpSpPr/>
          <p:nvPr/>
        </p:nvGrpSpPr>
        <p:grpSpPr>
          <a:xfrm>
            <a:off x="0" y="0"/>
            <a:ext cx="7775575" cy="10907713"/>
            <a:chOff x="0" y="0"/>
            <a:chExt cx="7775575" cy="10907713"/>
          </a:xfrm>
        </p:grpSpPr>
        <p:sp>
          <p:nvSpPr>
            <p:cNvPr id="20" name="正方形/長方形 19"/>
            <p:cNvSpPr/>
            <p:nvPr/>
          </p:nvSpPr>
          <p:spPr>
            <a:xfrm>
              <a:off x="0" y="0"/>
              <a:ext cx="7775575" cy="10907713"/>
            </a:xfrm>
            <a:prstGeom prst="rect">
              <a:avLst/>
            </a:prstGeom>
            <a:pattFill prst="dkVert">
              <a:fgClr>
                <a:srgbClr val="FDE7E7"/>
              </a:fgClr>
              <a:bgClr>
                <a:srgbClr val="F79B9B"/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32" name="正方形/長方形 31"/>
            <p:cNvSpPr/>
            <p:nvPr/>
          </p:nvSpPr>
          <p:spPr>
            <a:xfrm>
              <a:off x="2756217" y="0"/>
              <a:ext cx="2263140" cy="887174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sp>
        <p:nvSpPr>
          <p:cNvPr id="22" name="正方形/長方形 21"/>
          <p:cNvSpPr/>
          <p:nvPr/>
        </p:nvSpPr>
        <p:spPr>
          <a:xfrm>
            <a:off x="0" y="8871740"/>
            <a:ext cx="7775575" cy="2035974"/>
          </a:xfrm>
          <a:prstGeom prst="rect">
            <a:avLst/>
          </a:prstGeom>
          <a:solidFill>
            <a:srgbClr val="FDE7E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360154" y="8953250"/>
            <a:ext cx="480131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0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ブティックアスクル</a:t>
            </a:r>
            <a:endParaRPr kumimoji="1" lang="ja-JP" altLang="en-US" sz="8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1136535" y="9661137"/>
            <a:ext cx="524855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2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東京都新宿区新宿</a:t>
            </a:r>
            <a:r>
              <a:rPr kumimoji="1" lang="en-US" altLang="ja-JP" sz="2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0-0-0  </a:t>
            </a:r>
            <a:r>
              <a:rPr kumimoji="1" lang="ja-JP" altLang="en-US" sz="2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アスクルビル２階 </a:t>
            </a:r>
            <a:endParaRPr kumimoji="1" lang="en-US" altLang="ja-JP" sz="20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en-US" altLang="ja-JP" sz="2000" spc="3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TEL</a:t>
            </a:r>
            <a:r>
              <a:rPr lang="en-US" altLang="ja-JP" sz="2000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:</a:t>
            </a:r>
            <a:r>
              <a:rPr kumimoji="1" lang="en-US" altLang="ja-JP" sz="2000" spc="3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03-0000-0000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1520482" y="10261302"/>
            <a:ext cx="505638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000" spc="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www.buteique-askul.com</a:t>
            </a:r>
            <a:endParaRPr kumimoji="1" lang="ja-JP" altLang="en-US" sz="5400" spc="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9" name="グループ化 48"/>
          <p:cNvGrpSpPr/>
          <p:nvPr/>
        </p:nvGrpSpPr>
        <p:grpSpPr>
          <a:xfrm>
            <a:off x="4840470" y="3474498"/>
            <a:ext cx="2414903" cy="2414903"/>
            <a:chOff x="-3158469" y="6743699"/>
            <a:chExt cx="2414903" cy="2414903"/>
          </a:xfrm>
        </p:grpSpPr>
        <p:sp>
          <p:nvSpPr>
            <p:cNvPr id="27" name="円/楕円 26"/>
            <p:cNvSpPr/>
            <p:nvPr/>
          </p:nvSpPr>
          <p:spPr>
            <a:xfrm>
              <a:off x="-3158469" y="6743699"/>
              <a:ext cx="2414903" cy="2414903"/>
            </a:xfrm>
            <a:prstGeom prst="ellipse">
              <a:avLst/>
            </a:prstGeom>
            <a:solidFill>
              <a:srgbClr val="FF0066"/>
            </a:solidFill>
            <a:ln>
              <a:noFill/>
            </a:ln>
            <a:effectLst>
              <a:outerShdw blurRad="50800" dist="38100" dir="8100000" algn="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en-US" altLang="ja-JP" sz="3200" b="1" dirty="0" smtClean="0"/>
            </a:p>
          </p:txBody>
        </p:sp>
        <p:sp>
          <p:nvSpPr>
            <p:cNvPr id="29" name="正方形/長方形 28"/>
            <p:cNvSpPr/>
            <p:nvPr/>
          </p:nvSpPr>
          <p:spPr>
            <a:xfrm>
              <a:off x="-2908205" y="7636116"/>
              <a:ext cx="1895071" cy="707886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ja-JP" sz="4000" b="1" dirty="0">
                  <a:solidFill>
                    <a:schemeClr val="bg1"/>
                  </a:solidFill>
                </a:rPr>
                <a:t>30%OFF</a:t>
              </a:r>
            </a:p>
          </p:txBody>
        </p:sp>
      </p:grpSp>
      <p:grpSp>
        <p:nvGrpSpPr>
          <p:cNvPr id="48" name="グループ化 47"/>
          <p:cNvGrpSpPr/>
          <p:nvPr/>
        </p:nvGrpSpPr>
        <p:grpSpPr>
          <a:xfrm>
            <a:off x="273117" y="589657"/>
            <a:ext cx="3149820" cy="3149820"/>
            <a:chOff x="-3865679" y="1436051"/>
            <a:chExt cx="3520440" cy="3520440"/>
          </a:xfrm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23" name="円/楕円 22"/>
            <p:cNvSpPr/>
            <p:nvPr/>
          </p:nvSpPr>
          <p:spPr>
            <a:xfrm>
              <a:off x="-3865679" y="1436051"/>
              <a:ext cx="3520440" cy="3520440"/>
            </a:xfrm>
            <a:prstGeom prst="ellipse">
              <a:avLst/>
            </a:prstGeom>
            <a:solidFill>
              <a:srgbClr val="FF0066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en-US" altLang="ja-JP" sz="4400" b="1" dirty="0" smtClean="0"/>
            </a:p>
          </p:txBody>
        </p:sp>
        <p:sp>
          <p:nvSpPr>
            <p:cNvPr id="30" name="正方形/長方形 29"/>
            <p:cNvSpPr/>
            <p:nvPr/>
          </p:nvSpPr>
          <p:spPr>
            <a:xfrm>
              <a:off x="-3787073" y="2558581"/>
              <a:ext cx="3363226" cy="123836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altLang="ja-JP" sz="6600" b="1" dirty="0">
                  <a:solidFill>
                    <a:schemeClr val="bg1"/>
                  </a:solidFill>
                </a:rPr>
                <a:t>50%OFF</a:t>
              </a:r>
            </a:p>
          </p:txBody>
        </p:sp>
      </p:grpSp>
      <p:sp>
        <p:nvSpPr>
          <p:cNvPr id="36" name="テキスト ボックス 35"/>
          <p:cNvSpPr txBox="1"/>
          <p:nvPr/>
        </p:nvSpPr>
        <p:spPr>
          <a:xfrm>
            <a:off x="3141206" y="278296"/>
            <a:ext cx="1477328" cy="8256685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sz="8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セール実施中！</a:t>
            </a:r>
            <a:endParaRPr kumimoji="1" lang="ja-JP" altLang="en-US" sz="8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9" name="グループ化 38"/>
          <p:cNvGrpSpPr/>
          <p:nvPr/>
        </p:nvGrpSpPr>
        <p:grpSpPr>
          <a:xfrm>
            <a:off x="3193143" y="7876264"/>
            <a:ext cx="1435008" cy="1366603"/>
            <a:chOff x="3193143" y="7876264"/>
            <a:chExt cx="1435008" cy="1366603"/>
          </a:xfrm>
        </p:grpSpPr>
        <p:sp>
          <p:nvSpPr>
            <p:cNvPr id="37" name="テキスト ボックス 36"/>
            <p:cNvSpPr txBox="1"/>
            <p:nvPr/>
          </p:nvSpPr>
          <p:spPr>
            <a:xfrm>
              <a:off x="3193143" y="7876264"/>
              <a:ext cx="1435008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4</a:t>
              </a:r>
              <a:r>
                <a:rPr kumimoji="1" lang="ja-JP" altLang="en-US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月</a:t>
              </a:r>
              <a:r>
                <a:rPr kumimoji="1" lang="en-US" altLang="ja-JP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10</a:t>
              </a:r>
              <a:r>
                <a:rPr lang="ja-JP" altLang="en-US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日</a:t>
              </a:r>
              <a:r>
                <a:rPr lang="en-US" altLang="ja-JP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(</a:t>
              </a:r>
              <a:r>
                <a:rPr lang="ja-JP" altLang="en-US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水</a:t>
              </a:r>
              <a:r>
                <a:rPr lang="en-US" altLang="ja-JP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)</a:t>
              </a:r>
            </a:p>
            <a:p>
              <a:pPr algn="ctr"/>
              <a:endParaRPr lang="en-US" altLang="ja-JP" sz="1800" dirty="0" smtClean="0">
                <a:latin typeface="小塚ゴシック Pro H" panose="020B0800000000000000" pitchFamily="34" charset="-128"/>
                <a:ea typeface="小塚ゴシック Pro H" panose="020B0800000000000000" pitchFamily="34" charset="-128"/>
              </a:endParaRPr>
            </a:p>
            <a:p>
              <a:pPr algn="ctr"/>
              <a:r>
                <a:rPr lang="en-US" altLang="ja-JP" sz="1800" dirty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4</a:t>
              </a:r>
              <a:r>
                <a:rPr lang="ja-JP" altLang="en-US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月</a:t>
              </a:r>
              <a:r>
                <a:rPr lang="en-US" altLang="ja-JP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19</a:t>
              </a:r>
              <a:r>
                <a:rPr lang="ja-JP" altLang="en-US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日</a:t>
              </a:r>
              <a:r>
                <a:rPr lang="en-US" altLang="ja-JP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(</a:t>
              </a:r>
              <a:r>
                <a:rPr lang="ja-JP" altLang="en-US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金</a:t>
              </a:r>
              <a:r>
                <a:rPr lang="en-US" altLang="ja-JP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)</a:t>
              </a:r>
            </a:p>
          </p:txBody>
        </p:sp>
        <p:sp>
          <p:nvSpPr>
            <p:cNvPr id="38" name="テキスト ボックス 37"/>
            <p:cNvSpPr txBox="1"/>
            <p:nvPr/>
          </p:nvSpPr>
          <p:spPr>
            <a:xfrm>
              <a:off x="3695655" y="8168447"/>
              <a:ext cx="461665" cy="1074420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sz="1800" dirty="0" smtClean="0">
                  <a:latin typeface="小塚ゴシック Pro H" panose="020B0800000000000000" pitchFamily="34" charset="-128"/>
                  <a:ea typeface="小塚ゴシック Pro H" panose="020B0800000000000000" pitchFamily="34" charset="-128"/>
                </a:rPr>
                <a:t>～</a:t>
              </a:r>
              <a:endParaRPr kumimoji="1" lang="ja-JP" altLang="en-US" sz="1800" dirty="0">
                <a:latin typeface="小塚ゴシック Pro H" panose="020B0800000000000000" pitchFamily="34" charset="-128"/>
                <a:ea typeface="小塚ゴシック Pro H" panose="020B0800000000000000" pitchFamily="34" charset="-128"/>
              </a:endParaRPr>
            </a:p>
          </p:txBody>
        </p:sp>
      </p:grpSp>
      <p:grpSp>
        <p:nvGrpSpPr>
          <p:cNvPr id="50" name="グループ化 49"/>
          <p:cNvGrpSpPr/>
          <p:nvPr/>
        </p:nvGrpSpPr>
        <p:grpSpPr>
          <a:xfrm>
            <a:off x="939751" y="5894383"/>
            <a:ext cx="2012651" cy="2012651"/>
            <a:chOff x="8519141" y="5863613"/>
            <a:chExt cx="2012651" cy="2012651"/>
          </a:xfrm>
        </p:grpSpPr>
        <p:sp>
          <p:nvSpPr>
            <p:cNvPr id="41" name="円/楕円 40"/>
            <p:cNvSpPr/>
            <p:nvPr/>
          </p:nvSpPr>
          <p:spPr>
            <a:xfrm>
              <a:off x="8519141" y="5863613"/>
              <a:ext cx="2012651" cy="2012651"/>
            </a:xfrm>
            <a:prstGeom prst="ellipse">
              <a:avLst/>
            </a:prstGeom>
            <a:solidFill>
              <a:srgbClr val="FF0066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en-US" altLang="ja-JP" sz="3200" b="1" dirty="0" smtClean="0"/>
            </a:p>
          </p:txBody>
        </p:sp>
        <p:sp>
          <p:nvSpPr>
            <p:cNvPr id="43" name="正方形/長方形 42"/>
            <p:cNvSpPr/>
            <p:nvPr/>
          </p:nvSpPr>
          <p:spPr>
            <a:xfrm>
              <a:off x="8524336" y="6546772"/>
              <a:ext cx="1982863" cy="70788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altLang="ja-JP" sz="4000" b="1" dirty="0" smtClean="0">
                  <a:solidFill>
                    <a:schemeClr val="bg1"/>
                  </a:solidFill>
                </a:rPr>
                <a:t>20%OFF</a:t>
              </a:r>
              <a:endParaRPr lang="en-US" altLang="ja-JP" sz="4000" b="1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51" name="グループ化 50"/>
          <p:cNvGrpSpPr/>
          <p:nvPr/>
        </p:nvGrpSpPr>
        <p:grpSpPr>
          <a:xfrm>
            <a:off x="5810319" y="7137607"/>
            <a:ext cx="1839322" cy="1258142"/>
            <a:chOff x="8444492" y="9615416"/>
            <a:chExt cx="1839322" cy="1258142"/>
          </a:xfrm>
        </p:grpSpPr>
        <p:sp>
          <p:nvSpPr>
            <p:cNvPr id="45" name="円/楕円 44"/>
            <p:cNvSpPr/>
            <p:nvPr/>
          </p:nvSpPr>
          <p:spPr>
            <a:xfrm>
              <a:off x="8728249" y="9615416"/>
              <a:ext cx="1258142" cy="1258142"/>
            </a:xfrm>
            <a:prstGeom prst="ellipse">
              <a:avLst/>
            </a:prstGeom>
            <a:solidFill>
              <a:srgbClr val="FF0066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en-US" altLang="ja-JP" sz="3200" b="1" dirty="0" smtClean="0"/>
            </a:p>
          </p:txBody>
        </p:sp>
        <p:sp>
          <p:nvSpPr>
            <p:cNvPr id="47" name="正方形/長方形 46"/>
            <p:cNvSpPr/>
            <p:nvPr/>
          </p:nvSpPr>
          <p:spPr>
            <a:xfrm>
              <a:off x="8444492" y="10019252"/>
              <a:ext cx="1839322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altLang="ja-JP" sz="2400" b="1" dirty="0">
                  <a:solidFill>
                    <a:schemeClr val="bg1"/>
                  </a:solidFill>
                </a:rPr>
                <a:t>10</a:t>
              </a:r>
              <a:r>
                <a:rPr lang="en-US" altLang="ja-JP" sz="2400" b="1" dirty="0" smtClean="0">
                  <a:solidFill>
                    <a:schemeClr val="bg1"/>
                  </a:solidFill>
                </a:rPr>
                <a:t>%OFF</a:t>
              </a:r>
              <a:endParaRPr lang="en-US" altLang="ja-JP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52" name="円/楕円 51"/>
          <p:cNvSpPr/>
          <p:nvPr/>
        </p:nvSpPr>
        <p:spPr>
          <a:xfrm>
            <a:off x="405623" y="4681949"/>
            <a:ext cx="593762" cy="593762"/>
          </a:xfrm>
          <a:prstGeom prst="ellipse">
            <a:avLst/>
          </a:prstGeom>
          <a:solidFill>
            <a:srgbClr val="00FF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3" name="円/楕円 52"/>
          <p:cNvSpPr/>
          <p:nvPr/>
        </p:nvSpPr>
        <p:spPr>
          <a:xfrm>
            <a:off x="6729980" y="1892949"/>
            <a:ext cx="593762" cy="593762"/>
          </a:xfrm>
          <a:prstGeom prst="ellipse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4" name="円/楕円 53"/>
          <p:cNvSpPr/>
          <p:nvPr/>
        </p:nvSpPr>
        <p:spPr>
          <a:xfrm>
            <a:off x="4854553" y="7422287"/>
            <a:ext cx="309380" cy="255163"/>
          </a:xfrm>
          <a:prstGeom prst="ellipse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5" name="円/楕円 54"/>
          <p:cNvSpPr/>
          <p:nvPr/>
        </p:nvSpPr>
        <p:spPr>
          <a:xfrm>
            <a:off x="5390226" y="1112110"/>
            <a:ext cx="253154" cy="253154"/>
          </a:xfrm>
          <a:prstGeom prst="ellipse">
            <a:avLst/>
          </a:prstGeom>
          <a:solidFill>
            <a:srgbClr val="00FF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6" name="円/楕円 55"/>
          <p:cNvSpPr/>
          <p:nvPr/>
        </p:nvSpPr>
        <p:spPr>
          <a:xfrm>
            <a:off x="6161468" y="6424302"/>
            <a:ext cx="437040" cy="437040"/>
          </a:xfrm>
          <a:prstGeom prst="ellipse">
            <a:avLst/>
          </a:prstGeom>
          <a:solidFill>
            <a:srgbClr val="00FF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7" name="円/楕円 56"/>
          <p:cNvSpPr/>
          <p:nvPr/>
        </p:nvSpPr>
        <p:spPr>
          <a:xfrm>
            <a:off x="364738" y="420129"/>
            <a:ext cx="402435" cy="402435"/>
          </a:xfrm>
          <a:prstGeom prst="ellipse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8" name="円/楕円 57"/>
          <p:cNvSpPr/>
          <p:nvPr/>
        </p:nvSpPr>
        <p:spPr>
          <a:xfrm>
            <a:off x="1298639" y="8525671"/>
            <a:ext cx="159458" cy="159458"/>
          </a:xfrm>
          <a:prstGeom prst="ellipse">
            <a:avLst/>
          </a:prstGeom>
          <a:solidFill>
            <a:srgbClr val="00FF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6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プレゼンテーション1" id="{CA1016EA-2A11-4752-BEDA-FC596E13FEDF}" vid="{480CFE27-1777-4BBD-9862-71FA5B49A5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6</Template>
  <TotalTime>2</TotalTime>
  <Words>139</Words>
  <Application>Microsoft Office PowerPoint</Application>
  <PresentationFormat>ユーザー設定</PresentationFormat>
  <Paragraphs>30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6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赤星真人(d006033)</cp:lastModifiedBy>
  <cp:revision>2</cp:revision>
  <cp:lastPrinted>2013-04-17T07:00:41Z</cp:lastPrinted>
  <dcterms:created xsi:type="dcterms:W3CDTF">2013-06-26T01:59:58Z</dcterms:created>
  <dcterms:modified xsi:type="dcterms:W3CDTF">2013-07-04T11:00:57Z</dcterms:modified>
</cp:coreProperties>
</file>

<file path=docProps/thumbnail.jpeg>
</file>