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00"/>
    <a:srgbClr val="F60A0A"/>
    <a:srgbClr val="B00000"/>
    <a:srgbClr val="D60000"/>
    <a:srgbClr val="AC9610"/>
    <a:srgbClr val="81DEFF"/>
    <a:srgbClr val="FF0066"/>
    <a:srgbClr val="C40000"/>
    <a:srgbClr val="FFFFFF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894" y="36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517192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pattFill prst="pct40">
            <a:fgClr>
              <a:schemeClr val="bg1"/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19104" y="5878967"/>
            <a:ext cx="653736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5400" b="1" spc="-30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全商品</a:t>
            </a:r>
            <a:endParaRPr lang="en-US" altLang="ja-JP" sz="5400" b="1" spc="-300" dirty="0" smtClean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Arial" pitchFamily="34" charset="0"/>
            </a:endParaRPr>
          </a:p>
          <a:p>
            <a:pPr lvl="0" algn="ctr"/>
            <a:r>
              <a:rPr lang="en-US" altLang="ja-JP" sz="13800" b="1" spc="-30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2</a:t>
            </a:r>
            <a:r>
              <a:rPr lang="ja-JP" altLang="en-US" sz="13800" b="1" spc="-30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割引き</a:t>
            </a:r>
          </a:p>
        </p:txBody>
      </p:sp>
      <p:sp>
        <p:nvSpPr>
          <p:cNvPr id="54710" name="テキスト ボックス 54709"/>
          <p:cNvSpPr txBox="1"/>
          <p:nvPr/>
        </p:nvSpPr>
        <p:spPr>
          <a:xfrm>
            <a:off x="0" y="5121045"/>
            <a:ext cx="7775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12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</a:t>
            </a:r>
            <a:r>
              <a:rPr lang="ja-JP" altLang="en-US" sz="3200" b="1" dirty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金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4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14</a:t>
            </a:r>
            <a:r>
              <a:rPr kumimoji="1" lang="ja-JP" altLang="en-US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(</a:t>
            </a:r>
            <a:r>
              <a:rPr lang="ja-JP" altLang="en-US" sz="3200" b="1" dirty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</a:t>
            </a:r>
            <a:r>
              <a:rPr kumimoji="1" lang="en-US" altLang="ja-JP" sz="3200" b="1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endParaRPr kumimoji="1" lang="ja-JP" altLang="en-US" sz="3200" b="1" dirty="0">
              <a:solidFill>
                <a:srgbClr val="C0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256571" y="8667601"/>
            <a:ext cx="3262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600" dirty="0" smtClea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品切れの際はご了承願います。</a:t>
            </a:r>
            <a:endParaRPr kumimoji="1" lang="ja-JP" altLang="en-US" sz="1600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918062" y="725568"/>
            <a:ext cx="59394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7200" b="1" spc="-300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Arial" pitchFamily="34" charset="0"/>
              </a:rPr>
              <a:t>オープン</a:t>
            </a:r>
            <a:r>
              <a:rPr lang="en-US" altLang="ja-JP" sz="7200" b="1" spc="-300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Arial" pitchFamily="34" charset="0"/>
              </a:rPr>
              <a:t>5</a:t>
            </a:r>
            <a:r>
              <a:rPr lang="ja-JP" altLang="en-US" sz="7200" b="1" spc="-300" dirty="0" smtClean="0">
                <a:solidFill>
                  <a:srgbClr val="C00000"/>
                </a:solidFill>
                <a:latin typeface="ＭＳ 明朝" panose="02020609040205080304" pitchFamily="17" charset="-128"/>
                <a:ea typeface="ＭＳ 明朝" panose="02020609040205080304" pitchFamily="17" charset="-128"/>
                <a:cs typeface="Arial" pitchFamily="34" charset="0"/>
              </a:rPr>
              <a:t>周年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-1" y="9261821"/>
            <a:ext cx="7775575" cy="16458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712" name="テキスト ボックス 54711"/>
          <p:cNvSpPr txBox="1"/>
          <p:nvPr/>
        </p:nvSpPr>
        <p:spPr>
          <a:xfrm>
            <a:off x="233348" y="9539368"/>
            <a:ext cx="7308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アスクルベーカリー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233348" y="10188980"/>
            <a:ext cx="73088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●住所：東京都江東区豊洲3-2-3　●TEL: 03-</a:t>
            </a:r>
            <a:r>
              <a:rPr lang="en-US" altLang="ja-JP" sz="1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1234</a:t>
            </a:r>
            <a:r>
              <a:rPr lang="ja-JP" altLang="en-US" sz="1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-</a:t>
            </a:r>
            <a:r>
              <a:rPr lang="en-US" altLang="ja-JP" sz="1400" b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1111</a:t>
            </a:r>
            <a:r>
              <a:rPr lang="ja-JP" altLang="en-US" sz="1400" b="1" dirty="0" smtClean="0">
                <a:solidFill>
                  <a:srgbClr val="EE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1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●営業時間：午後</a:t>
            </a:r>
            <a:r>
              <a:rPr lang="en-US" altLang="ja-JP" sz="1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5</a:t>
            </a:r>
            <a:r>
              <a:rPr lang="ja-JP" altLang="en-US" sz="1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時～</a:t>
            </a:r>
            <a:r>
              <a:rPr lang="en-US" altLang="ja-JP" sz="1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11</a:t>
            </a:r>
            <a:r>
              <a:rPr lang="ja-JP" altLang="en-US" sz="1400" b="1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時</a:t>
            </a:r>
            <a:endParaRPr lang="ja-JP" altLang="en-US" sz="14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48" y="1376158"/>
            <a:ext cx="7308878" cy="402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02768D2D-9D44-4603-BCFB-408F2963FEB6}" vid="{89D8DCD5-A254-48F1-9C5B-3998AB68FD0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7</Template>
  <TotalTime>0</TotalTime>
  <Words>145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7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2013-07-04T11:08:12Z</dcterms:created>
  <dcterms:modified xsi:type="dcterms:W3CDTF">2013-07-04T11:09:11Z</dcterms:modified>
</cp:coreProperties>
</file>