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C1"/>
    <a:srgbClr val="000000"/>
    <a:srgbClr val="9933FF"/>
    <a:srgbClr val="00CC00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261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16" name="AutoShape 70"/>
          <p:cNvSpPr>
            <a:spLocks noChangeAspect="1" noChangeArrowheads="1" noTextEdit="1"/>
          </p:cNvSpPr>
          <p:nvPr/>
        </p:nvSpPr>
        <p:spPr bwMode="auto">
          <a:xfrm>
            <a:off x="0" y="0"/>
            <a:ext cx="7775575" cy="1090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96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7772400" cy="1090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9" name="グループ化 98"/>
          <p:cNvGrpSpPr/>
          <p:nvPr/>
        </p:nvGrpSpPr>
        <p:grpSpPr>
          <a:xfrm>
            <a:off x="727075" y="1841500"/>
            <a:ext cx="6461125" cy="1530350"/>
            <a:chOff x="612775" y="1841500"/>
            <a:chExt cx="6461125" cy="1530350"/>
          </a:xfrm>
        </p:grpSpPr>
        <p:sp>
          <p:nvSpPr>
            <p:cNvPr id="62" name="Freeform 96"/>
            <p:cNvSpPr>
              <a:spLocks/>
            </p:cNvSpPr>
            <p:nvPr/>
          </p:nvSpPr>
          <p:spPr bwMode="auto">
            <a:xfrm>
              <a:off x="612775" y="1841500"/>
              <a:ext cx="1311275" cy="1517650"/>
            </a:xfrm>
            <a:custGeom>
              <a:avLst/>
              <a:gdLst>
                <a:gd name="T0" fmla="*/ 436 w 826"/>
                <a:gd name="T1" fmla="*/ 952 h 956"/>
                <a:gd name="T2" fmla="*/ 586 w 826"/>
                <a:gd name="T3" fmla="*/ 912 h 956"/>
                <a:gd name="T4" fmla="*/ 710 w 826"/>
                <a:gd name="T5" fmla="*/ 830 h 956"/>
                <a:gd name="T6" fmla="*/ 772 w 826"/>
                <a:gd name="T7" fmla="*/ 740 h 956"/>
                <a:gd name="T8" fmla="*/ 794 w 826"/>
                <a:gd name="T9" fmla="*/ 666 h 956"/>
                <a:gd name="T10" fmla="*/ 794 w 826"/>
                <a:gd name="T11" fmla="*/ 592 h 956"/>
                <a:gd name="T12" fmla="*/ 762 w 826"/>
                <a:gd name="T13" fmla="*/ 488 h 956"/>
                <a:gd name="T14" fmla="*/ 696 w 826"/>
                <a:gd name="T15" fmla="*/ 412 h 956"/>
                <a:gd name="T16" fmla="*/ 582 w 826"/>
                <a:gd name="T17" fmla="*/ 338 h 956"/>
                <a:gd name="T18" fmla="*/ 490 w 826"/>
                <a:gd name="T19" fmla="*/ 286 h 956"/>
                <a:gd name="T20" fmla="*/ 452 w 826"/>
                <a:gd name="T21" fmla="*/ 234 h 956"/>
                <a:gd name="T22" fmla="*/ 456 w 826"/>
                <a:gd name="T23" fmla="*/ 192 h 956"/>
                <a:gd name="T24" fmla="*/ 488 w 826"/>
                <a:gd name="T25" fmla="*/ 166 h 956"/>
                <a:gd name="T26" fmla="*/ 528 w 826"/>
                <a:gd name="T27" fmla="*/ 164 h 956"/>
                <a:gd name="T28" fmla="*/ 582 w 826"/>
                <a:gd name="T29" fmla="*/ 194 h 956"/>
                <a:gd name="T30" fmla="*/ 650 w 826"/>
                <a:gd name="T31" fmla="*/ 266 h 956"/>
                <a:gd name="T32" fmla="*/ 706 w 826"/>
                <a:gd name="T33" fmla="*/ 296 h 956"/>
                <a:gd name="T34" fmla="*/ 746 w 826"/>
                <a:gd name="T35" fmla="*/ 296 h 956"/>
                <a:gd name="T36" fmla="*/ 810 w 826"/>
                <a:gd name="T37" fmla="*/ 248 h 956"/>
                <a:gd name="T38" fmla="*/ 826 w 826"/>
                <a:gd name="T39" fmla="*/ 186 h 956"/>
                <a:gd name="T40" fmla="*/ 802 w 826"/>
                <a:gd name="T41" fmla="*/ 98 h 956"/>
                <a:gd name="T42" fmla="*/ 752 w 826"/>
                <a:gd name="T43" fmla="*/ 28 h 956"/>
                <a:gd name="T44" fmla="*/ 698 w 826"/>
                <a:gd name="T45" fmla="*/ 0 h 956"/>
                <a:gd name="T46" fmla="*/ 660 w 826"/>
                <a:gd name="T47" fmla="*/ 2 h 956"/>
                <a:gd name="T48" fmla="*/ 606 w 826"/>
                <a:gd name="T49" fmla="*/ 22 h 956"/>
                <a:gd name="T50" fmla="*/ 520 w 826"/>
                <a:gd name="T51" fmla="*/ 2 h 956"/>
                <a:gd name="T52" fmla="*/ 440 w 826"/>
                <a:gd name="T53" fmla="*/ 0 h 956"/>
                <a:gd name="T54" fmla="*/ 312 w 826"/>
                <a:gd name="T55" fmla="*/ 30 h 956"/>
                <a:gd name="T56" fmla="*/ 204 w 826"/>
                <a:gd name="T57" fmla="*/ 98 h 956"/>
                <a:gd name="T58" fmla="*/ 134 w 826"/>
                <a:gd name="T59" fmla="*/ 202 h 956"/>
                <a:gd name="T60" fmla="*/ 118 w 826"/>
                <a:gd name="T61" fmla="*/ 304 h 956"/>
                <a:gd name="T62" fmla="*/ 130 w 826"/>
                <a:gd name="T63" fmla="*/ 388 h 956"/>
                <a:gd name="T64" fmla="*/ 166 w 826"/>
                <a:gd name="T65" fmla="*/ 458 h 956"/>
                <a:gd name="T66" fmla="*/ 274 w 826"/>
                <a:gd name="T67" fmla="*/ 562 h 956"/>
                <a:gd name="T68" fmla="*/ 402 w 826"/>
                <a:gd name="T69" fmla="*/ 658 h 956"/>
                <a:gd name="T70" fmla="*/ 428 w 826"/>
                <a:gd name="T71" fmla="*/ 708 h 956"/>
                <a:gd name="T72" fmla="*/ 422 w 826"/>
                <a:gd name="T73" fmla="*/ 750 h 956"/>
                <a:gd name="T74" fmla="*/ 374 w 826"/>
                <a:gd name="T75" fmla="*/ 788 h 956"/>
                <a:gd name="T76" fmla="*/ 330 w 826"/>
                <a:gd name="T77" fmla="*/ 792 h 956"/>
                <a:gd name="T78" fmla="*/ 284 w 826"/>
                <a:gd name="T79" fmla="*/ 776 h 956"/>
                <a:gd name="T80" fmla="*/ 230 w 826"/>
                <a:gd name="T81" fmla="*/ 712 h 956"/>
                <a:gd name="T82" fmla="*/ 192 w 826"/>
                <a:gd name="T83" fmla="*/ 628 h 956"/>
                <a:gd name="T84" fmla="*/ 152 w 826"/>
                <a:gd name="T85" fmla="*/ 572 h 956"/>
                <a:gd name="T86" fmla="*/ 114 w 826"/>
                <a:gd name="T87" fmla="*/ 556 h 956"/>
                <a:gd name="T88" fmla="*/ 78 w 826"/>
                <a:gd name="T89" fmla="*/ 558 h 956"/>
                <a:gd name="T90" fmla="*/ 38 w 826"/>
                <a:gd name="T91" fmla="*/ 576 h 956"/>
                <a:gd name="T92" fmla="*/ 6 w 826"/>
                <a:gd name="T93" fmla="*/ 632 h 956"/>
                <a:gd name="T94" fmla="*/ 2 w 826"/>
                <a:gd name="T95" fmla="*/ 714 h 956"/>
                <a:gd name="T96" fmla="*/ 48 w 826"/>
                <a:gd name="T97" fmla="*/ 830 h 956"/>
                <a:gd name="T98" fmla="*/ 142 w 826"/>
                <a:gd name="T99" fmla="*/ 908 h 956"/>
                <a:gd name="T100" fmla="*/ 262 w 826"/>
                <a:gd name="T101" fmla="*/ 948 h 956"/>
                <a:gd name="T102" fmla="*/ 360 w 826"/>
                <a:gd name="T103" fmla="*/ 956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6" h="956">
                  <a:moveTo>
                    <a:pt x="360" y="956"/>
                  </a:moveTo>
                  <a:lnTo>
                    <a:pt x="360" y="956"/>
                  </a:lnTo>
                  <a:lnTo>
                    <a:pt x="398" y="956"/>
                  </a:lnTo>
                  <a:lnTo>
                    <a:pt x="436" y="952"/>
                  </a:lnTo>
                  <a:lnTo>
                    <a:pt x="474" y="946"/>
                  </a:lnTo>
                  <a:lnTo>
                    <a:pt x="512" y="938"/>
                  </a:lnTo>
                  <a:lnTo>
                    <a:pt x="550" y="926"/>
                  </a:lnTo>
                  <a:lnTo>
                    <a:pt x="586" y="912"/>
                  </a:lnTo>
                  <a:lnTo>
                    <a:pt x="620" y="896"/>
                  </a:lnTo>
                  <a:lnTo>
                    <a:pt x="652" y="876"/>
                  </a:lnTo>
                  <a:lnTo>
                    <a:pt x="684" y="854"/>
                  </a:lnTo>
                  <a:lnTo>
                    <a:pt x="710" y="830"/>
                  </a:lnTo>
                  <a:lnTo>
                    <a:pt x="736" y="804"/>
                  </a:lnTo>
                  <a:lnTo>
                    <a:pt x="756" y="774"/>
                  </a:lnTo>
                  <a:lnTo>
                    <a:pt x="764" y="756"/>
                  </a:lnTo>
                  <a:lnTo>
                    <a:pt x="772" y="740"/>
                  </a:lnTo>
                  <a:lnTo>
                    <a:pt x="780" y="722"/>
                  </a:lnTo>
                  <a:lnTo>
                    <a:pt x="786" y="704"/>
                  </a:lnTo>
                  <a:lnTo>
                    <a:pt x="790" y="686"/>
                  </a:lnTo>
                  <a:lnTo>
                    <a:pt x="794" y="666"/>
                  </a:lnTo>
                  <a:lnTo>
                    <a:pt x="796" y="644"/>
                  </a:lnTo>
                  <a:lnTo>
                    <a:pt x="796" y="624"/>
                  </a:lnTo>
                  <a:lnTo>
                    <a:pt x="796" y="624"/>
                  </a:lnTo>
                  <a:lnTo>
                    <a:pt x="794" y="592"/>
                  </a:lnTo>
                  <a:lnTo>
                    <a:pt x="790" y="564"/>
                  </a:lnTo>
                  <a:lnTo>
                    <a:pt x="784" y="536"/>
                  </a:lnTo>
                  <a:lnTo>
                    <a:pt x="774" y="512"/>
                  </a:lnTo>
                  <a:lnTo>
                    <a:pt x="762" y="488"/>
                  </a:lnTo>
                  <a:lnTo>
                    <a:pt x="748" y="468"/>
                  </a:lnTo>
                  <a:lnTo>
                    <a:pt x="732" y="448"/>
                  </a:lnTo>
                  <a:lnTo>
                    <a:pt x="714" y="430"/>
                  </a:lnTo>
                  <a:lnTo>
                    <a:pt x="696" y="412"/>
                  </a:lnTo>
                  <a:lnTo>
                    <a:pt x="676" y="396"/>
                  </a:lnTo>
                  <a:lnTo>
                    <a:pt x="654" y="382"/>
                  </a:lnTo>
                  <a:lnTo>
                    <a:pt x="630" y="366"/>
                  </a:lnTo>
                  <a:lnTo>
                    <a:pt x="582" y="338"/>
                  </a:lnTo>
                  <a:lnTo>
                    <a:pt x="532" y="312"/>
                  </a:lnTo>
                  <a:lnTo>
                    <a:pt x="532" y="312"/>
                  </a:lnTo>
                  <a:lnTo>
                    <a:pt x="504" y="296"/>
                  </a:lnTo>
                  <a:lnTo>
                    <a:pt x="490" y="286"/>
                  </a:lnTo>
                  <a:lnTo>
                    <a:pt x="478" y="274"/>
                  </a:lnTo>
                  <a:lnTo>
                    <a:pt x="466" y="262"/>
                  </a:lnTo>
                  <a:lnTo>
                    <a:pt x="458" y="250"/>
                  </a:lnTo>
                  <a:lnTo>
                    <a:pt x="452" y="234"/>
                  </a:lnTo>
                  <a:lnTo>
                    <a:pt x="450" y="216"/>
                  </a:lnTo>
                  <a:lnTo>
                    <a:pt x="450" y="216"/>
                  </a:lnTo>
                  <a:lnTo>
                    <a:pt x="452" y="204"/>
                  </a:lnTo>
                  <a:lnTo>
                    <a:pt x="456" y="192"/>
                  </a:lnTo>
                  <a:lnTo>
                    <a:pt x="462" y="184"/>
                  </a:lnTo>
                  <a:lnTo>
                    <a:pt x="468" y="176"/>
                  </a:lnTo>
                  <a:lnTo>
                    <a:pt x="478" y="170"/>
                  </a:lnTo>
                  <a:lnTo>
                    <a:pt x="488" y="166"/>
                  </a:lnTo>
                  <a:lnTo>
                    <a:pt x="500" y="162"/>
                  </a:lnTo>
                  <a:lnTo>
                    <a:pt x="512" y="162"/>
                  </a:lnTo>
                  <a:lnTo>
                    <a:pt x="512" y="162"/>
                  </a:lnTo>
                  <a:lnTo>
                    <a:pt x="528" y="164"/>
                  </a:lnTo>
                  <a:lnTo>
                    <a:pt x="542" y="168"/>
                  </a:lnTo>
                  <a:lnTo>
                    <a:pt x="556" y="174"/>
                  </a:lnTo>
                  <a:lnTo>
                    <a:pt x="570" y="184"/>
                  </a:lnTo>
                  <a:lnTo>
                    <a:pt x="582" y="194"/>
                  </a:lnTo>
                  <a:lnTo>
                    <a:pt x="592" y="204"/>
                  </a:lnTo>
                  <a:lnTo>
                    <a:pt x="616" y="230"/>
                  </a:lnTo>
                  <a:lnTo>
                    <a:pt x="638" y="254"/>
                  </a:lnTo>
                  <a:lnTo>
                    <a:pt x="650" y="266"/>
                  </a:lnTo>
                  <a:lnTo>
                    <a:pt x="662" y="276"/>
                  </a:lnTo>
                  <a:lnTo>
                    <a:pt x="676" y="286"/>
                  </a:lnTo>
                  <a:lnTo>
                    <a:pt x="690" y="292"/>
                  </a:lnTo>
                  <a:lnTo>
                    <a:pt x="706" y="296"/>
                  </a:lnTo>
                  <a:lnTo>
                    <a:pt x="724" y="298"/>
                  </a:lnTo>
                  <a:lnTo>
                    <a:pt x="724" y="298"/>
                  </a:lnTo>
                  <a:lnTo>
                    <a:pt x="734" y="298"/>
                  </a:lnTo>
                  <a:lnTo>
                    <a:pt x="746" y="296"/>
                  </a:lnTo>
                  <a:lnTo>
                    <a:pt x="766" y="288"/>
                  </a:lnTo>
                  <a:lnTo>
                    <a:pt x="782" y="278"/>
                  </a:lnTo>
                  <a:lnTo>
                    <a:pt x="798" y="264"/>
                  </a:lnTo>
                  <a:lnTo>
                    <a:pt x="810" y="248"/>
                  </a:lnTo>
                  <a:lnTo>
                    <a:pt x="818" y="228"/>
                  </a:lnTo>
                  <a:lnTo>
                    <a:pt x="824" y="208"/>
                  </a:lnTo>
                  <a:lnTo>
                    <a:pt x="826" y="186"/>
                  </a:lnTo>
                  <a:lnTo>
                    <a:pt x="826" y="186"/>
                  </a:lnTo>
                  <a:lnTo>
                    <a:pt x="826" y="174"/>
                  </a:lnTo>
                  <a:lnTo>
                    <a:pt x="824" y="158"/>
                  </a:lnTo>
                  <a:lnTo>
                    <a:pt x="814" y="128"/>
                  </a:lnTo>
                  <a:lnTo>
                    <a:pt x="802" y="98"/>
                  </a:lnTo>
                  <a:lnTo>
                    <a:pt x="784" y="68"/>
                  </a:lnTo>
                  <a:lnTo>
                    <a:pt x="774" y="54"/>
                  </a:lnTo>
                  <a:lnTo>
                    <a:pt x="764" y="40"/>
                  </a:lnTo>
                  <a:lnTo>
                    <a:pt x="752" y="28"/>
                  </a:lnTo>
                  <a:lnTo>
                    <a:pt x="740" y="18"/>
                  </a:lnTo>
                  <a:lnTo>
                    <a:pt x="726" y="10"/>
                  </a:lnTo>
                  <a:lnTo>
                    <a:pt x="712" y="4"/>
                  </a:lnTo>
                  <a:lnTo>
                    <a:pt x="698" y="0"/>
                  </a:lnTo>
                  <a:lnTo>
                    <a:pt x="684" y="0"/>
                  </a:lnTo>
                  <a:lnTo>
                    <a:pt x="684" y="0"/>
                  </a:lnTo>
                  <a:lnTo>
                    <a:pt x="672" y="0"/>
                  </a:lnTo>
                  <a:lnTo>
                    <a:pt x="660" y="2"/>
                  </a:lnTo>
                  <a:lnTo>
                    <a:pt x="638" y="10"/>
                  </a:lnTo>
                  <a:lnTo>
                    <a:pt x="622" y="18"/>
                  </a:lnTo>
                  <a:lnTo>
                    <a:pt x="614" y="20"/>
                  </a:lnTo>
                  <a:lnTo>
                    <a:pt x="606" y="22"/>
                  </a:lnTo>
                  <a:lnTo>
                    <a:pt x="606" y="22"/>
                  </a:lnTo>
                  <a:lnTo>
                    <a:pt x="588" y="18"/>
                  </a:lnTo>
                  <a:lnTo>
                    <a:pt x="558" y="10"/>
                  </a:lnTo>
                  <a:lnTo>
                    <a:pt x="520" y="2"/>
                  </a:lnTo>
                  <a:lnTo>
                    <a:pt x="498" y="0"/>
                  </a:lnTo>
                  <a:lnTo>
                    <a:pt x="474" y="0"/>
                  </a:lnTo>
                  <a:lnTo>
                    <a:pt x="474" y="0"/>
                  </a:lnTo>
                  <a:lnTo>
                    <a:pt x="440" y="0"/>
                  </a:lnTo>
                  <a:lnTo>
                    <a:pt x="408" y="4"/>
                  </a:lnTo>
                  <a:lnTo>
                    <a:pt x="374" y="10"/>
                  </a:lnTo>
                  <a:lnTo>
                    <a:pt x="342" y="18"/>
                  </a:lnTo>
                  <a:lnTo>
                    <a:pt x="312" y="30"/>
                  </a:lnTo>
                  <a:lnTo>
                    <a:pt x="282" y="44"/>
                  </a:lnTo>
                  <a:lnTo>
                    <a:pt x="254" y="60"/>
                  </a:lnTo>
                  <a:lnTo>
                    <a:pt x="228" y="78"/>
                  </a:lnTo>
                  <a:lnTo>
                    <a:pt x="204" y="98"/>
                  </a:lnTo>
                  <a:lnTo>
                    <a:pt x="182" y="120"/>
                  </a:lnTo>
                  <a:lnTo>
                    <a:pt x="164" y="146"/>
                  </a:lnTo>
                  <a:lnTo>
                    <a:pt x="148" y="172"/>
                  </a:lnTo>
                  <a:lnTo>
                    <a:pt x="134" y="202"/>
                  </a:lnTo>
                  <a:lnTo>
                    <a:pt x="126" y="234"/>
                  </a:lnTo>
                  <a:lnTo>
                    <a:pt x="120" y="268"/>
                  </a:lnTo>
                  <a:lnTo>
                    <a:pt x="118" y="304"/>
                  </a:lnTo>
                  <a:lnTo>
                    <a:pt x="118" y="304"/>
                  </a:lnTo>
                  <a:lnTo>
                    <a:pt x="118" y="326"/>
                  </a:lnTo>
                  <a:lnTo>
                    <a:pt x="122" y="348"/>
                  </a:lnTo>
                  <a:lnTo>
                    <a:pt x="126" y="368"/>
                  </a:lnTo>
                  <a:lnTo>
                    <a:pt x="130" y="388"/>
                  </a:lnTo>
                  <a:lnTo>
                    <a:pt x="138" y="408"/>
                  </a:lnTo>
                  <a:lnTo>
                    <a:pt x="146" y="424"/>
                  </a:lnTo>
                  <a:lnTo>
                    <a:pt x="156" y="442"/>
                  </a:lnTo>
                  <a:lnTo>
                    <a:pt x="166" y="458"/>
                  </a:lnTo>
                  <a:lnTo>
                    <a:pt x="190" y="488"/>
                  </a:lnTo>
                  <a:lnTo>
                    <a:pt x="216" y="514"/>
                  </a:lnTo>
                  <a:lnTo>
                    <a:pt x="244" y="538"/>
                  </a:lnTo>
                  <a:lnTo>
                    <a:pt x="274" y="562"/>
                  </a:lnTo>
                  <a:lnTo>
                    <a:pt x="332" y="602"/>
                  </a:lnTo>
                  <a:lnTo>
                    <a:pt x="358" y="622"/>
                  </a:lnTo>
                  <a:lnTo>
                    <a:pt x="382" y="640"/>
                  </a:lnTo>
                  <a:lnTo>
                    <a:pt x="402" y="658"/>
                  </a:lnTo>
                  <a:lnTo>
                    <a:pt x="416" y="678"/>
                  </a:lnTo>
                  <a:lnTo>
                    <a:pt x="422" y="688"/>
                  </a:lnTo>
                  <a:lnTo>
                    <a:pt x="426" y="698"/>
                  </a:lnTo>
                  <a:lnTo>
                    <a:pt x="428" y="708"/>
                  </a:lnTo>
                  <a:lnTo>
                    <a:pt x="430" y="718"/>
                  </a:lnTo>
                  <a:lnTo>
                    <a:pt x="430" y="718"/>
                  </a:lnTo>
                  <a:lnTo>
                    <a:pt x="428" y="736"/>
                  </a:lnTo>
                  <a:lnTo>
                    <a:pt x="422" y="750"/>
                  </a:lnTo>
                  <a:lnTo>
                    <a:pt x="414" y="764"/>
                  </a:lnTo>
                  <a:lnTo>
                    <a:pt x="402" y="774"/>
                  </a:lnTo>
                  <a:lnTo>
                    <a:pt x="390" y="782"/>
                  </a:lnTo>
                  <a:lnTo>
                    <a:pt x="374" y="788"/>
                  </a:lnTo>
                  <a:lnTo>
                    <a:pt x="358" y="792"/>
                  </a:lnTo>
                  <a:lnTo>
                    <a:pt x="342" y="792"/>
                  </a:lnTo>
                  <a:lnTo>
                    <a:pt x="342" y="792"/>
                  </a:lnTo>
                  <a:lnTo>
                    <a:pt x="330" y="792"/>
                  </a:lnTo>
                  <a:lnTo>
                    <a:pt x="316" y="790"/>
                  </a:lnTo>
                  <a:lnTo>
                    <a:pt x="306" y="786"/>
                  </a:lnTo>
                  <a:lnTo>
                    <a:pt x="294" y="782"/>
                  </a:lnTo>
                  <a:lnTo>
                    <a:pt x="284" y="776"/>
                  </a:lnTo>
                  <a:lnTo>
                    <a:pt x="274" y="768"/>
                  </a:lnTo>
                  <a:lnTo>
                    <a:pt x="258" y="752"/>
                  </a:lnTo>
                  <a:lnTo>
                    <a:pt x="242" y="734"/>
                  </a:lnTo>
                  <a:lnTo>
                    <a:pt x="230" y="712"/>
                  </a:lnTo>
                  <a:lnTo>
                    <a:pt x="218" y="690"/>
                  </a:lnTo>
                  <a:lnTo>
                    <a:pt x="208" y="668"/>
                  </a:lnTo>
                  <a:lnTo>
                    <a:pt x="208" y="668"/>
                  </a:lnTo>
                  <a:lnTo>
                    <a:pt x="192" y="628"/>
                  </a:lnTo>
                  <a:lnTo>
                    <a:pt x="184" y="610"/>
                  </a:lnTo>
                  <a:lnTo>
                    <a:pt x="172" y="592"/>
                  </a:lnTo>
                  <a:lnTo>
                    <a:pt x="160" y="578"/>
                  </a:lnTo>
                  <a:lnTo>
                    <a:pt x="152" y="572"/>
                  </a:lnTo>
                  <a:lnTo>
                    <a:pt x="144" y="566"/>
                  </a:lnTo>
                  <a:lnTo>
                    <a:pt x="134" y="562"/>
                  </a:lnTo>
                  <a:lnTo>
                    <a:pt x="124" y="558"/>
                  </a:lnTo>
                  <a:lnTo>
                    <a:pt x="114" y="556"/>
                  </a:lnTo>
                  <a:lnTo>
                    <a:pt x="102" y="556"/>
                  </a:lnTo>
                  <a:lnTo>
                    <a:pt x="102" y="556"/>
                  </a:lnTo>
                  <a:lnTo>
                    <a:pt x="90" y="556"/>
                  </a:lnTo>
                  <a:lnTo>
                    <a:pt x="78" y="558"/>
                  </a:lnTo>
                  <a:lnTo>
                    <a:pt x="66" y="562"/>
                  </a:lnTo>
                  <a:lnTo>
                    <a:pt x="56" y="566"/>
                  </a:lnTo>
                  <a:lnTo>
                    <a:pt x="46" y="570"/>
                  </a:lnTo>
                  <a:lnTo>
                    <a:pt x="38" y="576"/>
                  </a:lnTo>
                  <a:lnTo>
                    <a:pt x="30" y="584"/>
                  </a:lnTo>
                  <a:lnTo>
                    <a:pt x="24" y="592"/>
                  </a:lnTo>
                  <a:lnTo>
                    <a:pt x="14" y="610"/>
                  </a:lnTo>
                  <a:lnTo>
                    <a:pt x="6" y="63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2" y="714"/>
                  </a:lnTo>
                  <a:lnTo>
                    <a:pt x="8" y="746"/>
                  </a:lnTo>
                  <a:lnTo>
                    <a:pt x="18" y="776"/>
                  </a:lnTo>
                  <a:lnTo>
                    <a:pt x="32" y="804"/>
                  </a:lnTo>
                  <a:lnTo>
                    <a:pt x="48" y="830"/>
                  </a:lnTo>
                  <a:lnTo>
                    <a:pt x="68" y="852"/>
                  </a:lnTo>
                  <a:lnTo>
                    <a:pt x="90" y="874"/>
                  </a:lnTo>
                  <a:lnTo>
                    <a:pt x="114" y="892"/>
                  </a:lnTo>
                  <a:lnTo>
                    <a:pt x="142" y="908"/>
                  </a:lnTo>
                  <a:lnTo>
                    <a:pt x="170" y="920"/>
                  </a:lnTo>
                  <a:lnTo>
                    <a:pt x="200" y="932"/>
                  </a:lnTo>
                  <a:lnTo>
                    <a:pt x="230" y="940"/>
                  </a:lnTo>
                  <a:lnTo>
                    <a:pt x="262" y="948"/>
                  </a:lnTo>
                  <a:lnTo>
                    <a:pt x="296" y="952"/>
                  </a:lnTo>
                  <a:lnTo>
                    <a:pt x="328" y="956"/>
                  </a:lnTo>
                  <a:lnTo>
                    <a:pt x="360" y="956"/>
                  </a:lnTo>
                  <a:lnTo>
                    <a:pt x="360" y="95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97"/>
            <p:cNvSpPr>
              <a:spLocks noEditPoints="1"/>
            </p:cNvSpPr>
            <p:nvPr/>
          </p:nvSpPr>
          <p:spPr bwMode="auto">
            <a:xfrm>
              <a:off x="1863725" y="1841500"/>
              <a:ext cx="1657350" cy="1504950"/>
            </a:xfrm>
            <a:custGeom>
              <a:avLst/>
              <a:gdLst>
                <a:gd name="T0" fmla="*/ 618 w 1044"/>
                <a:gd name="T1" fmla="*/ 724 h 948"/>
                <a:gd name="T2" fmla="*/ 646 w 1044"/>
                <a:gd name="T3" fmla="*/ 752 h 948"/>
                <a:gd name="T4" fmla="*/ 644 w 1044"/>
                <a:gd name="T5" fmla="*/ 786 h 948"/>
                <a:gd name="T6" fmla="*/ 604 w 1044"/>
                <a:gd name="T7" fmla="*/ 814 h 948"/>
                <a:gd name="T8" fmla="*/ 570 w 1044"/>
                <a:gd name="T9" fmla="*/ 838 h 948"/>
                <a:gd name="T10" fmla="*/ 562 w 1044"/>
                <a:gd name="T11" fmla="*/ 872 h 948"/>
                <a:gd name="T12" fmla="*/ 588 w 1044"/>
                <a:gd name="T13" fmla="*/ 920 h 948"/>
                <a:gd name="T14" fmla="*/ 646 w 1044"/>
                <a:gd name="T15" fmla="*/ 942 h 948"/>
                <a:gd name="T16" fmla="*/ 768 w 1044"/>
                <a:gd name="T17" fmla="*/ 948 h 948"/>
                <a:gd name="T18" fmla="*/ 952 w 1044"/>
                <a:gd name="T19" fmla="*/ 934 h 948"/>
                <a:gd name="T20" fmla="*/ 1024 w 1044"/>
                <a:gd name="T21" fmla="*/ 902 h 948"/>
                <a:gd name="T22" fmla="*/ 1044 w 1044"/>
                <a:gd name="T23" fmla="*/ 864 h 948"/>
                <a:gd name="T24" fmla="*/ 1042 w 1044"/>
                <a:gd name="T25" fmla="*/ 828 h 948"/>
                <a:gd name="T26" fmla="*/ 1020 w 1044"/>
                <a:gd name="T27" fmla="*/ 804 h 948"/>
                <a:gd name="T28" fmla="*/ 974 w 1044"/>
                <a:gd name="T29" fmla="*/ 778 h 948"/>
                <a:gd name="T30" fmla="*/ 948 w 1044"/>
                <a:gd name="T31" fmla="*/ 728 h 948"/>
                <a:gd name="T32" fmla="*/ 846 w 1044"/>
                <a:gd name="T33" fmla="*/ 290 h 948"/>
                <a:gd name="T34" fmla="*/ 796 w 1044"/>
                <a:gd name="T35" fmla="*/ 132 h 948"/>
                <a:gd name="T36" fmla="*/ 750 w 1044"/>
                <a:gd name="T37" fmla="*/ 56 h 948"/>
                <a:gd name="T38" fmla="*/ 696 w 1044"/>
                <a:gd name="T39" fmla="*/ 18 h 948"/>
                <a:gd name="T40" fmla="*/ 624 w 1044"/>
                <a:gd name="T41" fmla="*/ 0 h 948"/>
                <a:gd name="T42" fmla="*/ 546 w 1044"/>
                <a:gd name="T43" fmla="*/ 2 h 948"/>
                <a:gd name="T44" fmla="*/ 494 w 1044"/>
                <a:gd name="T45" fmla="*/ 24 h 948"/>
                <a:gd name="T46" fmla="*/ 464 w 1044"/>
                <a:gd name="T47" fmla="*/ 62 h 948"/>
                <a:gd name="T48" fmla="*/ 440 w 1044"/>
                <a:gd name="T49" fmla="*/ 144 h 948"/>
                <a:gd name="T50" fmla="*/ 376 w 1044"/>
                <a:gd name="T51" fmla="*/ 306 h 948"/>
                <a:gd name="T52" fmla="*/ 214 w 1044"/>
                <a:gd name="T53" fmla="*/ 590 h 948"/>
                <a:gd name="T54" fmla="*/ 98 w 1044"/>
                <a:gd name="T55" fmla="*/ 772 h 948"/>
                <a:gd name="T56" fmla="*/ 56 w 1044"/>
                <a:gd name="T57" fmla="*/ 800 h 948"/>
                <a:gd name="T58" fmla="*/ 10 w 1044"/>
                <a:gd name="T59" fmla="*/ 820 h 948"/>
                <a:gd name="T60" fmla="*/ 0 w 1044"/>
                <a:gd name="T61" fmla="*/ 862 h 948"/>
                <a:gd name="T62" fmla="*/ 10 w 1044"/>
                <a:gd name="T63" fmla="*/ 902 h 948"/>
                <a:gd name="T64" fmla="*/ 46 w 1044"/>
                <a:gd name="T65" fmla="*/ 932 h 948"/>
                <a:gd name="T66" fmla="*/ 138 w 1044"/>
                <a:gd name="T67" fmla="*/ 948 h 948"/>
                <a:gd name="T68" fmla="*/ 270 w 1044"/>
                <a:gd name="T69" fmla="*/ 944 h 948"/>
                <a:gd name="T70" fmla="*/ 356 w 1044"/>
                <a:gd name="T71" fmla="*/ 926 h 948"/>
                <a:gd name="T72" fmla="*/ 396 w 1044"/>
                <a:gd name="T73" fmla="*/ 900 h 948"/>
                <a:gd name="T74" fmla="*/ 408 w 1044"/>
                <a:gd name="T75" fmla="*/ 860 h 948"/>
                <a:gd name="T76" fmla="*/ 402 w 1044"/>
                <a:gd name="T77" fmla="*/ 830 h 948"/>
                <a:gd name="T78" fmla="*/ 370 w 1044"/>
                <a:gd name="T79" fmla="*/ 808 h 948"/>
                <a:gd name="T80" fmla="*/ 336 w 1044"/>
                <a:gd name="T81" fmla="*/ 790 h 948"/>
                <a:gd name="T82" fmla="*/ 334 w 1044"/>
                <a:gd name="T83" fmla="*/ 764 h 948"/>
                <a:gd name="T84" fmla="*/ 356 w 1044"/>
                <a:gd name="T85" fmla="*/ 730 h 948"/>
                <a:gd name="T86" fmla="*/ 586 w 1044"/>
                <a:gd name="T87" fmla="*/ 720 h 948"/>
                <a:gd name="T88" fmla="*/ 450 w 1044"/>
                <a:gd name="T89" fmla="*/ 562 h 948"/>
                <a:gd name="T90" fmla="*/ 436 w 1044"/>
                <a:gd name="T91" fmla="*/ 546 h 948"/>
                <a:gd name="T92" fmla="*/ 462 w 1044"/>
                <a:gd name="T93" fmla="*/ 474 h 948"/>
                <a:gd name="T94" fmla="*/ 518 w 1044"/>
                <a:gd name="T95" fmla="*/ 366 h 948"/>
                <a:gd name="T96" fmla="*/ 540 w 1044"/>
                <a:gd name="T97" fmla="*/ 350 h 948"/>
                <a:gd name="T98" fmla="*/ 570 w 1044"/>
                <a:gd name="T99" fmla="*/ 394 h 948"/>
                <a:gd name="T100" fmla="*/ 602 w 1044"/>
                <a:gd name="T101" fmla="*/ 510 h 948"/>
                <a:gd name="T102" fmla="*/ 602 w 1044"/>
                <a:gd name="T103" fmla="*/ 554 h 948"/>
                <a:gd name="T104" fmla="*/ 562 w 1044"/>
                <a:gd name="T105" fmla="*/ 568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4" h="948">
                  <a:moveTo>
                    <a:pt x="586" y="720"/>
                  </a:moveTo>
                  <a:lnTo>
                    <a:pt x="586" y="720"/>
                  </a:lnTo>
                  <a:lnTo>
                    <a:pt x="608" y="722"/>
                  </a:lnTo>
                  <a:lnTo>
                    <a:pt x="618" y="724"/>
                  </a:lnTo>
                  <a:lnTo>
                    <a:pt x="628" y="728"/>
                  </a:lnTo>
                  <a:lnTo>
                    <a:pt x="636" y="734"/>
                  </a:lnTo>
                  <a:lnTo>
                    <a:pt x="642" y="742"/>
                  </a:lnTo>
                  <a:lnTo>
                    <a:pt x="646" y="752"/>
                  </a:lnTo>
                  <a:lnTo>
                    <a:pt x="646" y="766"/>
                  </a:lnTo>
                  <a:lnTo>
                    <a:pt x="646" y="766"/>
                  </a:lnTo>
                  <a:lnTo>
                    <a:pt x="646" y="778"/>
                  </a:lnTo>
                  <a:lnTo>
                    <a:pt x="644" y="786"/>
                  </a:lnTo>
                  <a:lnTo>
                    <a:pt x="640" y="792"/>
                  </a:lnTo>
                  <a:lnTo>
                    <a:pt x="634" y="798"/>
                  </a:lnTo>
                  <a:lnTo>
                    <a:pt x="620" y="806"/>
                  </a:lnTo>
                  <a:lnTo>
                    <a:pt x="604" y="814"/>
                  </a:lnTo>
                  <a:lnTo>
                    <a:pt x="590" y="822"/>
                  </a:lnTo>
                  <a:lnTo>
                    <a:pt x="582" y="826"/>
                  </a:lnTo>
                  <a:lnTo>
                    <a:pt x="576" y="832"/>
                  </a:lnTo>
                  <a:lnTo>
                    <a:pt x="570" y="838"/>
                  </a:lnTo>
                  <a:lnTo>
                    <a:pt x="566" y="848"/>
                  </a:lnTo>
                  <a:lnTo>
                    <a:pt x="564" y="858"/>
                  </a:lnTo>
                  <a:lnTo>
                    <a:pt x="562" y="872"/>
                  </a:lnTo>
                  <a:lnTo>
                    <a:pt x="562" y="872"/>
                  </a:lnTo>
                  <a:lnTo>
                    <a:pt x="564" y="886"/>
                  </a:lnTo>
                  <a:lnTo>
                    <a:pt x="570" y="900"/>
                  </a:lnTo>
                  <a:lnTo>
                    <a:pt x="578" y="910"/>
                  </a:lnTo>
                  <a:lnTo>
                    <a:pt x="588" y="920"/>
                  </a:lnTo>
                  <a:lnTo>
                    <a:pt x="600" y="926"/>
                  </a:lnTo>
                  <a:lnTo>
                    <a:pt x="614" y="934"/>
                  </a:lnTo>
                  <a:lnTo>
                    <a:pt x="628" y="938"/>
                  </a:lnTo>
                  <a:lnTo>
                    <a:pt x="646" y="942"/>
                  </a:lnTo>
                  <a:lnTo>
                    <a:pt x="680" y="946"/>
                  </a:lnTo>
                  <a:lnTo>
                    <a:pt x="712" y="948"/>
                  </a:lnTo>
                  <a:lnTo>
                    <a:pt x="768" y="948"/>
                  </a:lnTo>
                  <a:lnTo>
                    <a:pt x="768" y="948"/>
                  </a:lnTo>
                  <a:lnTo>
                    <a:pt x="838" y="948"/>
                  </a:lnTo>
                  <a:lnTo>
                    <a:pt x="884" y="946"/>
                  </a:lnTo>
                  <a:lnTo>
                    <a:pt x="930" y="940"/>
                  </a:lnTo>
                  <a:lnTo>
                    <a:pt x="952" y="934"/>
                  </a:lnTo>
                  <a:lnTo>
                    <a:pt x="974" y="928"/>
                  </a:lnTo>
                  <a:lnTo>
                    <a:pt x="994" y="922"/>
                  </a:lnTo>
                  <a:lnTo>
                    <a:pt x="1010" y="912"/>
                  </a:lnTo>
                  <a:lnTo>
                    <a:pt x="1024" y="902"/>
                  </a:lnTo>
                  <a:lnTo>
                    <a:pt x="1036" y="888"/>
                  </a:lnTo>
                  <a:lnTo>
                    <a:pt x="1040" y="880"/>
                  </a:lnTo>
                  <a:lnTo>
                    <a:pt x="1042" y="872"/>
                  </a:lnTo>
                  <a:lnTo>
                    <a:pt x="1044" y="864"/>
                  </a:lnTo>
                  <a:lnTo>
                    <a:pt x="1044" y="854"/>
                  </a:lnTo>
                  <a:lnTo>
                    <a:pt x="1044" y="854"/>
                  </a:lnTo>
                  <a:lnTo>
                    <a:pt x="1044" y="840"/>
                  </a:lnTo>
                  <a:lnTo>
                    <a:pt x="1042" y="828"/>
                  </a:lnTo>
                  <a:lnTo>
                    <a:pt x="1038" y="820"/>
                  </a:lnTo>
                  <a:lnTo>
                    <a:pt x="1032" y="812"/>
                  </a:lnTo>
                  <a:lnTo>
                    <a:pt x="1026" y="808"/>
                  </a:lnTo>
                  <a:lnTo>
                    <a:pt x="1020" y="804"/>
                  </a:lnTo>
                  <a:lnTo>
                    <a:pt x="1006" y="798"/>
                  </a:lnTo>
                  <a:lnTo>
                    <a:pt x="990" y="790"/>
                  </a:lnTo>
                  <a:lnTo>
                    <a:pt x="982" y="786"/>
                  </a:lnTo>
                  <a:lnTo>
                    <a:pt x="974" y="778"/>
                  </a:lnTo>
                  <a:lnTo>
                    <a:pt x="966" y="770"/>
                  </a:lnTo>
                  <a:lnTo>
                    <a:pt x="960" y="760"/>
                  </a:lnTo>
                  <a:lnTo>
                    <a:pt x="954" y="744"/>
                  </a:lnTo>
                  <a:lnTo>
                    <a:pt x="948" y="728"/>
                  </a:lnTo>
                  <a:lnTo>
                    <a:pt x="948" y="728"/>
                  </a:lnTo>
                  <a:lnTo>
                    <a:pt x="924" y="614"/>
                  </a:lnTo>
                  <a:lnTo>
                    <a:pt x="886" y="454"/>
                  </a:lnTo>
                  <a:lnTo>
                    <a:pt x="846" y="290"/>
                  </a:lnTo>
                  <a:lnTo>
                    <a:pt x="828" y="222"/>
                  </a:lnTo>
                  <a:lnTo>
                    <a:pt x="810" y="170"/>
                  </a:lnTo>
                  <a:lnTo>
                    <a:pt x="810" y="170"/>
                  </a:lnTo>
                  <a:lnTo>
                    <a:pt x="796" y="132"/>
                  </a:lnTo>
                  <a:lnTo>
                    <a:pt x="780" y="100"/>
                  </a:lnTo>
                  <a:lnTo>
                    <a:pt x="770" y="84"/>
                  </a:lnTo>
                  <a:lnTo>
                    <a:pt x="760" y="70"/>
                  </a:lnTo>
                  <a:lnTo>
                    <a:pt x="750" y="56"/>
                  </a:lnTo>
                  <a:lnTo>
                    <a:pt x="738" y="46"/>
                  </a:lnTo>
                  <a:lnTo>
                    <a:pt x="724" y="34"/>
                  </a:lnTo>
                  <a:lnTo>
                    <a:pt x="712" y="26"/>
                  </a:lnTo>
                  <a:lnTo>
                    <a:pt x="696" y="18"/>
                  </a:lnTo>
                  <a:lnTo>
                    <a:pt x="680" y="10"/>
                  </a:lnTo>
                  <a:lnTo>
                    <a:pt x="664" y="6"/>
                  </a:lnTo>
                  <a:lnTo>
                    <a:pt x="644" y="2"/>
                  </a:lnTo>
                  <a:lnTo>
                    <a:pt x="624" y="0"/>
                  </a:lnTo>
                  <a:lnTo>
                    <a:pt x="602" y="0"/>
                  </a:lnTo>
                  <a:lnTo>
                    <a:pt x="602" y="0"/>
                  </a:lnTo>
                  <a:lnTo>
                    <a:pt x="574" y="0"/>
                  </a:lnTo>
                  <a:lnTo>
                    <a:pt x="546" y="2"/>
                  </a:lnTo>
                  <a:lnTo>
                    <a:pt x="524" y="8"/>
                  </a:lnTo>
                  <a:lnTo>
                    <a:pt x="512" y="12"/>
                  </a:lnTo>
                  <a:lnTo>
                    <a:pt x="502" y="18"/>
                  </a:lnTo>
                  <a:lnTo>
                    <a:pt x="494" y="24"/>
                  </a:lnTo>
                  <a:lnTo>
                    <a:pt x="486" y="32"/>
                  </a:lnTo>
                  <a:lnTo>
                    <a:pt x="478" y="40"/>
                  </a:lnTo>
                  <a:lnTo>
                    <a:pt x="470" y="50"/>
                  </a:lnTo>
                  <a:lnTo>
                    <a:pt x="464" y="62"/>
                  </a:lnTo>
                  <a:lnTo>
                    <a:pt x="458" y="74"/>
                  </a:lnTo>
                  <a:lnTo>
                    <a:pt x="450" y="106"/>
                  </a:lnTo>
                  <a:lnTo>
                    <a:pt x="450" y="106"/>
                  </a:lnTo>
                  <a:lnTo>
                    <a:pt x="440" y="144"/>
                  </a:lnTo>
                  <a:lnTo>
                    <a:pt x="428" y="184"/>
                  </a:lnTo>
                  <a:lnTo>
                    <a:pt x="412" y="224"/>
                  </a:lnTo>
                  <a:lnTo>
                    <a:pt x="396" y="264"/>
                  </a:lnTo>
                  <a:lnTo>
                    <a:pt x="376" y="306"/>
                  </a:lnTo>
                  <a:lnTo>
                    <a:pt x="356" y="346"/>
                  </a:lnTo>
                  <a:lnTo>
                    <a:pt x="312" y="428"/>
                  </a:lnTo>
                  <a:lnTo>
                    <a:pt x="264" y="510"/>
                  </a:lnTo>
                  <a:lnTo>
                    <a:pt x="214" y="590"/>
                  </a:lnTo>
                  <a:lnTo>
                    <a:pt x="120" y="742"/>
                  </a:lnTo>
                  <a:lnTo>
                    <a:pt x="120" y="742"/>
                  </a:lnTo>
                  <a:lnTo>
                    <a:pt x="108" y="758"/>
                  </a:lnTo>
                  <a:lnTo>
                    <a:pt x="98" y="772"/>
                  </a:lnTo>
                  <a:lnTo>
                    <a:pt x="88" y="782"/>
                  </a:lnTo>
                  <a:lnTo>
                    <a:pt x="76" y="788"/>
                  </a:lnTo>
                  <a:lnTo>
                    <a:pt x="66" y="794"/>
                  </a:lnTo>
                  <a:lnTo>
                    <a:pt x="56" y="800"/>
                  </a:lnTo>
                  <a:lnTo>
                    <a:pt x="38" y="806"/>
                  </a:lnTo>
                  <a:lnTo>
                    <a:pt x="22" y="812"/>
                  </a:lnTo>
                  <a:lnTo>
                    <a:pt x="16" y="816"/>
                  </a:lnTo>
                  <a:lnTo>
                    <a:pt x="10" y="820"/>
                  </a:lnTo>
                  <a:lnTo>
                    <a:pt x="6" y="826"/>
                  </a:lnTo>
                  <a:lnTo>
                    <a:pt x="2" y="836"/>
                  </a:lnTo>
                  <a:lnTo>
                    <a:pt x="0" y="846"/>
                  </a:lnTo>
                  <a:lnTo>
                    <a:pt x="0" y="862"/>
                  </a:lnTo>
                  <a:lnTo>
                    <a:pt x="0" y="862"/>
                  </a:lnTo>
                  <a:lnTo>
                    <a:pt x="2" y="876"/>
                  </a:lnTo>
                  <a:lnTo>
                    <a:pt x="4" y="890"/>
                  </a:lnTo>
                  <a:lnTo>
                    <a:pt x="10" y="902"/>
                  </a:lnTo>
                  <a:lnTo>
                    <a:pt x="16" y="912"/>
                  </a:lnTo>
                  <a:lnTo>
                    <a:pt x="26" y="920"/>
                  </a:lnTo>
                  <a:lnTo>
                    <a:pt x="34" y="926"/>
                  </a:lnTo>
                  <a:lnTo>
                    <a:pt x="46" y="932"/>
                  </a:lnTo>
                  <a:lnTo>
                    <a:pt x="58" y="936"/>
                  </a:lnTo>
                  <a:lnTo>
                    <a:pt x="84" y="944"/>
                  </a:lnTo>
                  <a:lnTo>
                    <a:pt x="112" y="946"/>
                  </a:lnTo>
                  <a:lnTo>
                    <a:pt x="138" y="948"/>
                  </a:lnTo>
                  <a:lnTo>
                    <a:pt x="164" y="948"/>
                  </a:lnTo>
                  <a:lnTo>
                    <a:pt x="164" y="948"/>
                  </a:lnTo>
                  <a:lnTo>
                    <a:pt x="238" y="946"/>
                  </a:lnTo>
                  <a:lnTo>
                    <a:pt x="270" y="944"/>
                  </a:lnTo>
                  <a:lnTo>
                    <a:pt x="296" y="940"/>
                  </a:lnTo>
                  <a:lnTo>
                    <a:pt x="320" y="936"/>
                  </a:lnTo>
                  <a:lnTo>
                    <a:pt x="340" y="932"/>
                  </a:lnTo>
                  <a:lnTo>
                    <a:pt x="356" y="926"/>
                  </a:lnTo>
                  <a:lnTo>
                    <a:pt x="370" y="920"/>
                  </a:lnTo>
                  <a:lnTo>
                    <a:pt x="382" y="914"/>
                  </a:lnTo>
                  <a:lnTo>
                    <a:pt x="390" y="908"/>
                  </a:lnTo>
                  <a:lnTo>
                    <a:pt x="396" y="900"/>
                  </a:lnTo>
                  <a:lnTo>
                    <a:pt x="402" y="892"/>
                  </a:lnTo>
                  <a:lnTo>
                    <a:pt x="404" y="884"/>
                  </a:lnTo>
                  <a:lnTo>
                    <a:pt x="406" y="876"/>
                  </a:lnTo>
                  <a:lnTo>
                    <a:pt x="408" y="860"/>
                  </a:lnTo>
                  <a:lnTo>
                    <a:pt x="408" y="860"/>
                  </a:lnTo>
                  <a:lnTo>
                    <a:pt x="408" y="848"/>
                  </a:lnTo>
                  <a:lnTo>
                    <a:pt x="404" y="838"/>
                  </a:lnTo>
                  <a:lnTo>
                    <a:pt x="402" y="830"/>
                  </a:lnTo>
                  <a:lnTo>
                    <a:pt x="396" y="822"/>
                  </a:lnTo>
                  <a:lnTo>
                    <a:pt x="390" y="818"/>
                  </a:lnTo>
                  <a:lnTo>
                    <a:pt x="384" y="814"/>
                  </a:lnTo>
                  <a:lnTo>
                    <a:pt x="370" y="808"/>
                  </a:lnTo>
                  <a:lnTo>
                    <a:pt x="356" y="802"/>
                  </a:lnTo>
                  <a:lnTo>
                    <a:pt x="344" y="798"/>
                  </a:lnTo>
                  <a:lnTo>
                    <a:pt x="340" y="794"/>
                  </a:lnTo>
                  <a:lnTo>
                    <a:pt x="336" y="790"/>
                  </a:lnTo>
                  <a:lnTo>
                    <a:pt x="334" y="784"/>
                  </a:lnTo>
                  <a:lnTo>
                    <a:pt x="334" y="778"/>
                  </a:lnTo>
                  <a:lnTo>
                    <a:pt x="334" y="778"/>
                  </a:lnTo>
                  <a:lnTo>
                    <a:pt x="334" y="764"/>
                  </a:lnTo>
                  <a:lnTo>
                    <a:pt x="336" y="754"/>
                  </a:lnTo>
                  <a:lnTo>
                    <a:pt x="340" y="746"/>
                  </a:lnTo>
                  <a:lnTo>
                    <a:pt x="346" y="738"/>
                  </a:lnTo>
                  <a:lnTo>
                    <a:pt x="356" y="730"/>
                  </a:lnTo>
                  <a:lnTo>
                    <a:pt x="370" y="726"/>
                  </a:lnTo>
                  <a:lnTo>
                    <a:pt x="388" y="722"/>
                  </a:lnTo>
                  <a:lnTo>
                    <a:pt x="410" y="720"/>
                  </a:lnTo>
                  <a:lnTo>
                    <a:pt x="586" y="720"/>
                  </a:lnTo>
                  <a:close/>
                  <a:moveTo>
                    <a:pt x="476" y="568"/>
                  </a:moveTo>
                  <a:lnTo>
                    <a:pt x="476" y="568"/>
                  </a:lnTo>
                  <a:lnTo>
                    <a:pt x="462" y="566"/>
                  </a:lnTo>
                  <a:lnTo>
                    <a:pt x="450" y="562"/>
                  </a:lnTo>
                  <a:lnTo>
                    <a:pt x="444" y="558"/>
                  </a:lnTo>
                  <a:lnTo>
                    <a:pt x="440" y="556"/>
                  </a:lnTo>
                  <a:lnTo>
                    <a:pt x="438" y="552"/>
                  </a:lnTo>
                  <a:lnTo>
                    <a:pt x="436" y="546"/>
                  </a:lnTo>
                  <a:lnTo>
                    <a:pt x="436" y="546"/>
                  </a:lnTo>
                  <a:lnTo>
                    <a:pt x="440" y="532"/>
                  </a:lnTo>
                  <a:lnTo>
                    <a:pt x="448" y="506"/>
                  </a:lnTo>
                  <a:lnTo>
                    <a:pt x="462" y="474"/>
                  </a:lnTo>
                  <a:lnTo>
                    <a:pt x="476" y="440"/>
                  </a:lnTo>
                  <a:lnTo>
                    <a:pt x="494" y="406"/>
                  </a:lnTo>
                  <a:lnTo>
                    <a:pt x="510" y="378"/>
                  </a:lnTo>
                  <a:lnTo>
                    <a:pt x="518" y="366"/>
                  </a:lnTo>
                  <a:lnTo>
                    <a:pt x="526" y="358"/>
                  </a:lnTo>
                  <a:lnTo>
                    <a:pt x="534" y="352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4" y="352"/>
                  </a:lnTo>
                  <a:lnTo>
                    <a:pt x="550" y="356"/>
                  </a:lnTo>
                  <a:lnTo>
                    <a:pt x="560" y="372"/>
                  </a:lnTo>
                  <a:lnTo>
                    <a:pt x="570" y="394"/>
                  </a:lnTo>
                  <a:lnTo>
                    <a:pt x="582" y="422"/>
                  </a:lnTo>
                  <a:lnTo>
                    <a:pt x="590" y="452"/>
                  </a:lnTo>
                  <a:lnTo>
                    <a:pt x="598" y="482"/>
                  </a:lnTo>
                  <a:lnTo>
                    <a:pt x="602" y="510"/>
                  </a:lnTo>
                  <a:lnTo>
                    <a:pt x="604" y="534"/>
                  </a:lnTo>
                  <a:lnTo>
                    <a:pt x="604" y="534"/>
                  </a:lnTo>
                  <a:lnTo>
                    <a:pt x="604" y="548"/>
                  </a:lnTo>
                  <a:lnTo>
                    <a:pt x="602" y="554"/>
                  </a:lnTo>
                  <a:lnTo>
                    <a:pt x="598" y="558"/>
                  </a:lnTo>
                  <a:lnTo>
                    <a:pt x="592" y="562"/>
                  </a:lnTo>
                  <a:lnTo>
                    <a:pt x="584" y="564"/>
                  </a:lnTo>
                  <a:lnTo>
                    <a:pt x="562" y="568"/>
                  </a:lnTo>
                  <a:lnTo>
                    <a:pt x="476" y="568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3549650" y="1851025"/>
              <a:ext cx="1393825" cy="1501775"/>
            </a:xfrm>
            <a:custGeom>
              <a:avLst/>
              <a:gdLst>
                <a:gd name="T0" fmla="*/ 660 w 878"/>
                <a:gd name="T1" fmla="*/ 932 h 946"/>
                <a:gd name="T2" fmla="*/ 696 w 878"/>
                <a:gd name="T3" fmla="*/ 938 h 946"/>
                <a:gd name="T4" fmla="*/ 744 w 878"/>
                <a:gd name="T5" fmla="*/ 946 h 946"/>
                <a:gd name="T6" fmla="*/ 774 w 878"/>
                <a:gd name="T7" fmla="*/ 938 h 946"/>
                <a:gd name="T8" fmla="*/ 814 w 878"/>
                <a:gd name="T9" fmla="*/ 904 h 946"/>
                <a:gd name="T10" fmla="*/ 844 w 878"/>
                <a:gd name="T11" fmla="*/ 850 h 946"/>
                <a:gd name="T12" fmla="*/ 876 w 878"/>
                <a:gd name="T13" fmla="*/ 734 h 946"/>
                <a:gd name="T14" fmla="*/ 878 w 878"/>
                <a:gd name="T15" fmla="*/ 684 h 946"/>
                <a:gd name="T16" fmla="*/ 860 w 878"/>
                <a:gd name="T17" fmla="*/ 638 h 946"/>
                <a:gd name="T18" fmla="*/ 820 w 878"/>
                <a:gd name="T19" fmla="*/ 614 h 946"/>
                <a:gd name="T20" fmla="*/ 784 w 878"/>
                <a:gd name="T21" fmla="*/ 614 h 946"/>
                <a:gd name="T22" fmla="*/ 746 w 878"/>
                <a:gd name="T23" fmla="*/ 638 h 946"/>
                <a:gd name="T24" fmla="*/ 710 w 878"/>
                <a:gd name="T25" fmla="*/ 692 h 946"/>
                <a:gd name="T26" fmla="*/ 674 w 878"/>
                <a:gd name="T27" fmla="*/ 736 h 946"/>
                <a:gd name="T28" fmla="*/ 620 w 878"/>
                <a:gd name="T29" fmla="*/ 766 h 946"/>
                <a:gd name="T30" fmla="*/ 566 w 878"/>
                <a:gd name="T31" fmla="*/ 772 h 946"/>
                <a:gd name="T32" fmla="*/ 506 w 878"/>
                <a:gd name="T33" fmla="*/ 770 h 946"/>
                <a:gd name="T34" fmla="*/ 464 w 878"/>
                <a:gd name="T35" fmla="*/ 754 h 946"/>
                <a:gd name="T36" fmla="*/ 458 w 878"/>
                <a:gd name="T37" fmla="*/ 744 h 946"/>
                <a:gd name="T38" fmla="*/ 454 w 878"/>
                <a:gd name="T39" fmla="*/ 684 h 946"/>
                <a:gd name="T40" fmla="*/ 488 w 878"/>
                <a:gd name="T41" fmla="*/ 282 h 946"/>
                <a:gd name="T42" fmla="*/ 506 w 878"/>
                <a:gd name="T43" fmla="*/ 192 h 946"/>
                <a:gd name="T44" fmla="*/ 540 w 878"/>
                <a:gd name="T45" fmla="*/ 154 h 946"/>
                <a:gd name="T46" fmla="*/ 586 w 878"/>
                <a:gd name="T47" fmla="*/ 140 h 946"/>
                <a:gd name="T48" fmla="*/ 614 w 878"/>
                <a:gd name="T49" fmla="*/ 124 h 946"/>
                <a:gd name="T50" fmla="*/ 626 w 878"/>
                <a:gd name="T51" fmla="*/ 80 h 946"/>
                <a:gd name="T52" fmla="*/ 622 w 878"/>
                <a:gd name="T53" fmla="*/ 56 h 946"/>
                <a:gd name="T54" fmla="*/ 608 w 878"/>
                <a:gd name="T55" fmla="*/ 34 h 946"/>
                <a:gd name="T56" fmla="*/ 580 w 878"/>
                <a:gd name="T57" fmla="*/ 18 h 946"/>
                <a:gd name="T58" fmla="*/ 490 w 878"/>
                <a:gd name="T59" fmla="*/ 2 h 946"/>
                <a:gd name="T60" fmla="*/ 348 w 878"/>
                <a:gd name="T61" fmla="*/ 2 h 946"/>
                <a:gd name="T62" fmla="*/ 190 w 878"/>
                <a:gd name="T63" fmla="*/ 14 h 946"/>
                <a:gd name="T64" fmla="*/ 132 w 878"/>
                <a:gd name="T65" fmla="*/ 30 h 946"/>
                <a:gd name="T66" fmla="*/ 100 w 878"/>
                <a:gd name="T67" fmla="*/ 54 h 946"/>
                <a:gd name="T68" fmla="*/ 88 w 878"/>
                <a:gd name="T69" fmla="*/ 92 h 946"/>
                <a:gd name="T70" fmla="*/ 92 w 878"/>
                <a:gd name="T71" fmla="*/ 116 h 946"/>
                <a:gd name="T72" fmla="*/ 110 w 878"/>
                <a:gd name="T73" fmla="*/ 138 h 946"/>
                <a:gd name="T74" fmla="*/ 154 w 878"/>
                <a:gd name="T75" fmla="*/ 158 h 946"/>
                <a:gd name="T76" fmla="*/ 180 w 878"/>
                <a:gd name="T77" fmla="*/ 180 h 946"/>
                <a:gd name="T78" fmla="*/ 184 w 878"/>
                <a:gd name="T79" fmla="*/ 198 h 946"/>
                <a:gd name="T80" fmla="*/ 168 w 878"/>
                <a:gd name="T81" fmla="*/ 392 h 946"/>
                <a:gd name="T82" fmla="*/ 132 w 878"/>
                <a:gd name="T83" fmla="*/ 632 h 946"/>
                <a:gd name="T84" fmla="*/ 108 w 878"/>
                <a:gd name="T85" fmla="*/ 732 h 946"/>
                <a:gd name="T86" fmla="*/ 94 w 878"/>
                <a:gd name="T87" fmla="*/ 758 h 946"/>
                <a:gd name="T88" fmla="*/ 60 w 878"/>
                <a:gd name="T89" fmla="*/ 786 h 946"/>
                <a:gd name="T90" fmla="*/ 20 w 878"/>
                <a:gd name="T91" fmla="*/ 810 h 946"/>
                <a:gd name="T92" fmla="*/ 4 w 878"/>
                <a:gd name="T93" fmla="*/ 832 h 946"/>
                <a:gd name="T94" fmla="*/ 0 w 878"/>
                <a:gd name="T95" fmla="*/ 858 h 946"/>
                <a:gd name="T96" fmla="*/ 18 w 878"/>
                <a:gd name="T97" fmla="*/ 908 h 946"/>
                <a:gd name="T98" fmla="*/ 58 w 878"/>
                <a:gd name="T99" fmla="*/ 932 h 946"/>
                <a:gd name="T100" fmla="*/ 94 w 878"/>
                <a:gd name="T101" fmla="*/ 936 h 946"/>
                <a:gd name="T102" fmla="*/ 170 w 878"/>
                <a:gd name="T103" fmla="*/ 932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78" h="946">
                  <a:moveTo>
                    <a:pt x="642" y="932"/>
                  </a:moveTo>
                  <a:lnTo>
                    <a:pt x="642" y="932"/>
                  </a:lnTo>
                  <a:lnTo>
                    <a:pt x="660" y="932"/>
                  </a:lnTo>
                  <a:lnTo>
                    <a:pt x="674" y="934"/>
                  </a:lnTo>
                  <a:lnTo>
                    <a:pt x="696" y="938"/>
                  </a:lnTo>
                  <a:lnTo>
                    <a:pt x="696" y="938"/>
                  </a:lnTo>
                  <a:lnTo>
                    <a:pt x="716" y="944"/>
                  </a:lnTo>
                  <a:lnTo>
                    <a:pt x="728" y="944"/>
                  </a:lnTo>
                  <a:lnTo>
                    <a:pt x="744" y="946"/>
                  </a:lnTo>
                  <a:lnTo>
                    <a:pt x="744" y="946"/>
                  </a:lnTo>
                  <a:lnTo>
                    <a:pt x="760" y="944"/>
                  </a:lnTo>
                  <a:lnTo>
                    <a:pt x="774" y="938"/>
                  </a:lnTo>
                  <a:lnTo>
                    <a:pt x="788" y="930"/>
                  </a:lnTo>
                  <a:lnTo>
                    <a:pt x="802" y="918"/>
                  </a:lnTo>
                  <a:lnTo>
                    <a:pt x="814" y="904"/>
                  </a:lnTo>
                  <a:lnTo>
                    <a:pt x="826" y="888"/>
                  </a:lnTo>
                  <a:lnTo>
                    <a:pt x="836" y="870"/>
                  </a:lnTo>
                  <a:lnTo>
                    <a:pt x="844" y="850"/>
                  </a:lnTo>
                  <a:lnTo>
                    <a:pt x="860" y="810"/>
                  </a:lnTo>
                  <a:lnTo>
                    <a:pt x="870" y="770"/>
                  </a:lnTo>
                  <a:lnTo>
                    <a:pt x="876" y="734"/>
                  </a:lnTo>
                  <a:lnTo>
                    <a:pt x="878" y="702"/>
                  </a:lnTo>
                  <a:lnTo>
                    <a:pt x="878" y="702"/>
                  </a:lnTo>
                  <a:lnTo>
                    <a:pt x="878" y="684"/>
                  </a:lnTo>
                  <a:lnTo>
                    <a:pt x="874" y="666"/>
                  </a:lnTo>
                  <a:lnTo>
                    <a:pt x="868" y="650"/>
                  </a:lnTo>
                  <a:lnTo>
                    <a:pt x="860" y="638"/>
                  </a:lnTo>
                  <a:lnTo>
                    <a:pt x="850" y="626"/>
                  </a:lnTo>
                  <a:lnTo>
                    <a:pt x="836" y="618"/>
                  </a:lnTo>
                  <a:lnTo>
                    <a:pt x="820" y="614"/>
                  </a:lnTo>
                  <a:lnTo>
                    <a:pt x="800" y="612"/>
                  </a:lnTo>
                  <a:lnTo>
                    <a:pt x="800" y="612"/>
                  </a:lnTo>
                  <a:lnTo>
                    <a:pt x="784" y="614"/>
                  </a:lnTo>
                  <a:lnTo>
                    <a:pt x="770" y="620"/>
                  </a:lnTo>
                  <a:lnTo>
                    <a:pt x="756" y="628"/>
                  </a:lnTo>
                  <a:lnTo>
                    <a:pt x="746" y="638"/>
                  </a:lnTo>
                  <a:lnTo>
                    <a:pt x="736" y="650"/>
                  </a:lnTo>
                  <a:lnTo>
                    <a:pt x="728" y="662"/>
                  </a:lnTo>
                  <a:lnTo>
                    <a:pt x="710" y="692"/>
                  </a:lnTo>
                  <a:lnTo>
                    <a:pt x="700" y="708"/>
                  </a:lnTo>
                  <a:lnTo>
                    <a:pt x="688" y="722"/>
                  </a:lnTo>
                  <a:lnTo>
                    <a:pt x="674" y="736"/>
                  </a:lnTo>
                  <a:lnTo>
                    <a:pt x="660" y="748"/>
                  </a:lnTo>
                  <a:lnTo>
                    <a:pt x="642" y="758"/>
                  </a:lnTo>
                  <a:lnTo>
                    <a:pt x="620" y="766"/>
                  </a:lnTo>
                  <a:lnTo>
                    <a:pt x="596" y="770"/>
                  </a:lnTo>
                  <a:lnTo>
                    <a:pt x="566" y="772"/>
                  </a:lnTo>
                  <a:lnTo>
                    <a:pt x="566" y="772"/>
                  </a:lnTo>
                  <a:lnTo>
                    <a:pt x="540" y="772"/>
                  </a:lnTo>
                  <a:lnTo>
                    <a:pt x="524" y="772"/>
                  </a:lnTo>
                  <a:lnTo>
                    <a:pt x="506" y="770"/>
                  </a:lnTo>
                  <a:lnTo>
                    <a:pt x="490" y="768"/>
                  </a:lnTo>
                  <a:lnTo>
                    <a:pt x="476" y="762"/>
                  </a:lnTo>
                  <a:lnTo>
                    <a:pt x="464" y="754"/>
                  </a:lnTo>
                  <a:lnTo>
                    <a:pt x="460" y="750"/>
                  </a:lnTo>
                  <a:lnTo>
                    <a:pt x="458" y="744"/>
                  </a:lnTo>
                  <a:lnTo>
                    <a:pt x="458" y="744"/>
                  </a:lnTo>
                  <a:lnTo>
                    <a:pt x="454" y="726"/>
                  </a:lnTo>
                  <a:lnTo>
                    <a:pt x="452" y="706"/>
                  </a:lnTo>
                  <a:lnTo>
                    <a:pt x="454" y="684"/>
                  </a:lnTo>
                  <a:lnTo>
                    <a:pt x="456" y="666"/>
                  </a:lnTo>
                  <a:lnTo>
                    <a:pt x="488" y="282"/>
                  </a:lnTo>
                  <a:lnTo>
                    <a:pt x="488" y="282"/>
                  </a:lnTo>
                  <a:lnTo>
                    <a:pt x="492" y="246"/>
                  </a:lnTo>
                  <a:lnTo>
                    <a:pt x="498" y="216"/>
                  </a:lnTo>
                  <a:lnTo>
                    <a:pt x="506" y="192"/>
                  </a:lnTo>
                  <a:lnTo>
                    <a:pt x="516" y="176"/>
                  </a:lnTo>
                  <a:lnTo>
                    <a:pt x="528" y="162"/>
                  </a:lnTo>
                  <a:lnTo>
                    <a:pt x="540" y="154"/>
                  </a:lnTo>
                  <a:lnTo>
                    <a:pt x="552" y="148"/>
                  </a:lnTo>
                  <a:lnTo>
                    <a:pt x="564" y="144"/>
                  </a:lnTo>
                  <a:lnTo>
                    <a:pt x="586" y="140"/>
                  </a:lnTo>
                  <a:lnTo>
                    <a:pt x="596" y="136"/>
                  </a:lnTo>
                  <a:lnTo>
                    <a:pt x="606" y="132"/>
                  </a:lnTo>
                  <a:lnTo>
                    <a:pt x="614" y="124"/>
                  </a:lnTo>
                  <a:lnTo>
                    <a:pt x="620" y="114"/>
                  </a:lnTo>
                  <a:lnTo>
                    <a:pt x="624" y="100"/>
                  </a:lnTo>
                  <a:lnTo>
                    <a:pt x="626" y="80"/>
                  </a:lnTo>
                  <a:lnTo>
                    <a:pt x="626" y="80"/>
                  </a:lnTo>
                  <a:lnTo>
                    <a:pt x="624" y="64"/>
                  </a:lnTo>
                  <a:lnTo>
                    <a:pt x="622" y="56"/>
                  </a:lnTo>
                  <a:lnTo>
                    <a:pt x="618" y="48"/>
                  </a:lnTo>
                  <a:lnTo>
                    <a:pt x="614" y="40"/>
                  </a:lnTo>
                  <a:lnTo>
                    <a:pt x="608" y="34"/>
                  </a:lnTo>
                  <a:lnTo>
                    <a:pt x="600" y="28"/>
                  </a:lnTo>
                  <a:lnTo>
                    <a:pt x="592" y="22"/>
                  </a:lnTo>
                  <a:lnTo>
                    <a:pt x="580" y="18"/>
                  </a:lnTo>
                  <a:lnTo>
                    <a:pt x="566" y="14"/>
                  </a:lnTo>
                  <a:lnTo>
                    <a:pt x="534" y="6"/>
                  </a:lnTo>
                  <a:lnTo>
                    <a:pt x="490" y="2"/>
                  </a:lnTo>
                  <a:lnTo>
                    <a:pt x="434" y="0"/>
                  </a:lnTo>
                  <a:lnTo>
                    <a:pt x="434" y="0"/>
                  </a:lnTo>
                  <a:lnTo>
                    <a:pt x="348" y="2"/>
                  </a:lnTo>
                  <a:lnTo>
                    <a:pt x="274" y="4"/>
                  </a:lnTo>
                  <a:lnTo>
                    <a:pt x="214" y="10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2"/>
                  </a:lnTo>
                  <a:lnTo>
                    <a:pt x="132" y="30"/>
                  </a:lnTo>
                  <a:lnTo>
                    <a:pt x="118" y="36"/>
                  </a:lnTo>
                  <a:lnTo>
                    <a:pt x="108" y="46"/>
                  </a:lnTo>
                  <a:lnTo>
                    <a:pt x="100" y="54"/>
                  </a:lnTo>
                  <a:lnTo>
                    <a:pt x="94" y="66"/>
                  </a:lnTo>
                  <a:lnTo>
                    <a:pt x="90" y="78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90" y="104"/>
                  </a:lnTo>
                  <a:lnTo>
                    <a:pt x="92" y="116"/>
                  </a:lnTo>
                  <a:lnTo>
                    <a:pt x="98" y="124"/>
                  </a:lnTo>
                  <a:lnTo>
                    <a:pt x="104" y="132"/>
                  </a:lnTo>
                  <a:lnTo>
                    <a:pt x="110" y="138"/>
                  </a:lnTo>
                  <a:lnTo>
                    <a:pt x="118" y="144"/>
                  </a:lnTo>
                  <a:lnTo>
                    <a:pt x="136" y="152"/>
                  </a:lnTo>
                  <a:lnTo>
                    <a:pt x="154" y="158"/>
                  </a:lnTo>
                  <a:lnTo>
                    <a:pt x="168" y="168"/>
                  </a:lnTo>
                  <a:lnTo>
                    <a:pt x="174" y="174"/>
                  </a:lnTo>
                  <a:lnTo>
                    <a:pt x="180" y="180"/>
                  </a:lnTo>
                  <a:lnTo>
                    <a:pt x="182" y="188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2" y="246"/>
                  </a:lnTo>
                  <a:lnTo>
                    <a:pt x="176" y="314"/>
                  </a:lnTo>
                  <a:lnTo>
                    <a:pt x="168" y="392"/>
                  </a:lnTo>
                  <a:lnTo>
                    <a:pt x="158" y="476"/>
                  </a:lnTo>
                  <a:lnTo>
                    <a:pt x="146" y="558"/>
                  </a:lnTo>
                  <a:lnTo>
                    <a:pt x="132" y="632"/>
                  </a:lnTo>
                  <a:lnTo>
                    <a:pt x="120" y="694"/>
                  </a:lnTo>
                  <a:lnTo>
                    <a:pt x="114" y="716"/>
                  </a:lnTo>
                  <a:lnTo>
                    <a:pt x="108" y="732"/>
                  </a:lnTo>
                  <a:lnTo>
                    <a:pt x="108" y="732"/>
                  </a:lnTo>
                  <a:lnTo>
                    <a:pt x="102" y="746"/>
                  </a:lnTo>
                  <a:lnTo>
                    <a:pt x="94" y="758"/>
                  </a:lnTo>
                  <a:lnTo>
                    <a:pt x="86" y="768"/>
                  </a:lnTo>
                  <a:lnTo>
                    <a:pt x="78" y="776"/>
                  </a:lnTo>
                  <a:lnTo>
                    <a:pt x="60" y="786"/>
                  </a:lnTo>
                  <a:lnTo>
                    <a:pt x="42" y="796"/>
                  </a:lnTo>
                  <a:lnTo>
                    <a:pt x="26" y="804"/>
                  </a:lnTo>
                  <a:lnTo>
                    <a:pt x="20" y="810"/>
                  </a:lnTo>
                  <a:lnTo>
                    <a:pt x="12" y="816"/>
                  </a:lnTo>
                  <a:lnTo>
                    <a:pt x="8" y="824"/>
                  </a:lnTo>
                  <a:lnTo>
                    <a:pt x="4" y="832"/>
                  </a:lnTo>
                  <a:lnTo>
                    <a:pt x="2" y="844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2" y="878"/>
                  </a:lnTo>
                  <a:lnTo>
                    <a:pt x="8" y="894"/>
                  </a:lnTo>
                  <a:lnTo>
                    <a:pt x="18" y="908"/>
                  </a:lnTo>
                  <a:lnTo>
                    <a:pt x="28" y="918"/>
                  </a:lnTo>
                  <a:lnTo>
                    <a:pt x="42" y="926"/>
                  </a:lnTo>
                  <a:lnTo>
                    <a:pt x="58" y="932"/>
                  </a:lnTo>
                  <a:lnTo>
                    <a:pt x="76" y="934"/>
                  </a:lnTo>
                  <a:lnTo>
                    <a:pt x="94" y="936"/>
                  </a:lnTo>
                  <a:lnTo>
                    <a:pt x="94" y="936"/>
                  </a:lnTo>
                  <a:lnTo>
                    <a:pt x="134" y="934"/>
                  </a:lnTo>
                  <a:lnTo>
                    <a:pt x="170" y="932"/>
                  </a:lnTo>
                  <a:lnTo>
                    <a:pt x="170" y="932"/>
                  </a:lnTo>
                  <a:lnTo>
                    <a:pt x="212" y="932"/>
                  </a:lnTo>
                  <a:lnTo>
                    <a:pt x="642" y="932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4918075" y="1844675"/>
              <a:ext cx="1422400" cy="1501775"/>
            </a:xfrm>
            <a:custGeom>
              <a:avLst/>
              <a:gdLst>
                <a:gd name="T0" fmla="*/ 720 w 896"/>
                <a:gd name="T1" fmla="*/ 940 h 946"/>
                <a:gd name="T2" fmla="*/ 770 w 896"/>
                <a:gd name="T3" fmla="*/ 940 h 946"/>
                <a:gd name="T4" fmla="*/ 826 w 896"/>
                <a:gd name="T5" fmla="*/ 892 h 946"/>
                <a:gd name="T6" fmla="*/ 874 w 896"/>
                <a:gd name="T7" fmla="*/ 806 h 946"/>
                <a:gd name="T8" fmla="*/ 888 w 896"/>
                <a:gd name="T9" fmla="*/ 720 h 946"/>
                <a:gd name="T10" fmla="*/ 862 w 896"/>
                <a:gd name="T11" fmla="*/ 634 h 946"/>
                <a:gd name="T12" fmla="*/ 822 w 896"/>
                <a:gd name="T13" fmla="*/ 616 h 946"/>
                <a:gd name="T14" fmla="*/ 764 w 896"/>
                <a:gd name="T15" fmla="*/ 630 h 946"/>
                <a:gd name="T16" fmla="*/ 704 w 896"/>
                <a:gd name="T17" fmla="*/ 716 h 946"/>
                <a:gd name="T18" fmla="*/ 612 w 896"/>
                <a:gd name="T19" fmla="*/ 776 h 946"/>
                <a:gd name="T20" fmla="*/ 496 w 896"/>
                <a:gd name="T21" fmla="*/ 784 h 946"/>
                <a:gd name="T22" fmla="*/ 464 w 896"/>
                <a:gd name="T23" fmla="*/ 766 h 946"/>
                <a:gd name="T24" fmla="*/ 458 w 896"/>
                <a:gd name="T25" fmla="*/ 662 h 946"/>
                <a:gd name="T26" fmla="*/ 470 w 896"/>
                <a:gd name="T27" fmla="*/ 562 h 946"/>
                <a:gd name="T28" fmla="*/ 500 w 896"/>
                <a:gd name="T29" fmla="*/ 542 h 946"/>
                <a:gd name="T30" fmla="*/ 540 w 896"/>
                <a:gd name="T31" fmla="*/ 572 h 946"/>
                <a:gd name="T32" fmla="*/ 556 w 896"/>
                <a:gd name="T33" fmla="*/ 654 h 946"/>
                <a:gd name="T34" fmla="*/ 602 w 896"/>
                <a:gd name="T35" fmla="*/ 674 h 946"/>
                <a:gd name="T36" fmla="*/ 670 w 896"/>
                <a:gd name="T37" fmla="*/ 632 h 946"/>
                <a:gd name="T38" fmla="*/ 712 w 896"/>
                <a:gd name="T39" fmla="*/ 500 h 946"/>
                <a:gd name="T40" fmla="*/ 714 w 896"/>
                <a:gd name="T41" fmla="*/ 384 h 946"/>
                <a:gd name="T42" fmla="*/ 684 w 896"/>
                <a:gd name="T43" fmla="*/ 296 h 946"/>
                <a:gd name="T44" fmla="*/ 630 w 896"/>
                <a:gd name="T45" fmla="*/ 270 h 946"/>
                <a:gd name="T46" fmla="*/ 588 w 896"/>
                <a:gd name="T47" fmla="*/ 288 h 946"/>
                <a:gd name="T48" fmla="*/ 560 w 896"/>
                <a:gd name="T49" fmla="*/ 362 h 946"/>
                <a:gd name="T50" fmla="*/ 514 w 896"/>
                <a:gd name="T51" fmla="*/ 390 h 946"/>
                <a:gd name="T52" fmla="*/ 482 w 896"/>
                <a:gd name="T53" fmla="*/ 378 h 946"/>
                <a:gd name="T54" fmla="*/ 494 w 896"/>
                <a:gd name="T55" fmla="*/ 244 h 946"/>
                <a:gd name="T56" fmla="*/ 520 w 896"/>
                <a:gd name="T57" fmla="*/ 182 h 946"/>
                <a:gd name="T58" fmla="*/ 616 w 896"/>
                <a:gd name="T59" fmla="*/ 166 h 946"/>
                <a:gd name="T60" fmla="*/ 698 w 896"/>
                <a:gd name="T61" fmla="*/ 186 h 946"/>
                <a:gd name="T62" fmla="*/ 748 w 896"/>
                <a:gd name="T63" fmla="*/ 256 h 946"/>
                <a:gd name="T64" fmla="*/ 800 w 896"/>
                <a:gd name="T65" fmla="*/ 294 h 946"/>
                <a:gd name="T66" fmla="*/ 846 w 896"/>
                <a:gd name="T67" fmla="*/ 290 h 946"/>
                <a:gd name="T68" fmla="*/ 892 w 896"/>
                <a:gd name="T69" fmla="*/ 232 h 946"/>
                <a:gd name="T70" fmla="*/ 894 w 896"/>
                <a:gd name="T71" fmla="*/ 152 h 946"/>
                <a:gd name="T72" fmla="*/ 866 w 896"/>
                <a:gd name="T73" fmla="*/ 64 h 946"/>
                <a:gd name="T74" fmla="*/ 822 w 896"/>
                <a:gd name="T75" fmla="*/ 12 h 946"/>
                <a:gd name="T76" fmla="*/ 786 w 896"/>
                <a:gd name="T77" fmla="*/ 0 h 946"/>
                <a:gd name="T78" fmla="*/ 704 w 896"/>
                <a:gd name="T79" fmla="*/ 12 h 946"/>
                <a:gd name="T80" fmla="*/ 390 w 896"/>
                <a:gd name="T81" fmla="*/ 16 h 946"/>
                <a:gd name="T82" fmla="*/ 238 w 896"/>
                <a:gd name="T83" fmla="*/ 12 h 946"/>
                <a:gd name="T84" fmla="*/ 140 w 896"/>
                <a:gd name="T85" fmla="*/ 32 h 946"/>
                <a:gd name="T86" fmla="*/ 108 w 896"/>
                <a:gd name="T87" fmla="*/ 76 h 946"/>
                <a:gd name="T88" fmla="*/ 110 w 896"/>
                <a:gd name="T89" fmla="*/ 124 h 946"/>
                <a:gd name="T90" fmla="*/ 162 w 896"/>
                <a:gd name="T91" fmla="*/ 170 h 946"/>
                <a:gd name="T92" fmla="*/ 186 w 896"/>
                <a:gd name="T93" fmla="*/ 220 h 946"/>
                <a:gd name="T94" fmla="*/ 170 w 896"/>
                <a:gd name="T95" fmla="*/ 418 h 946"/>
                <a:gd name="T96" fmla="*/ 110 w 896"/>
                <a:gd name="T97" fmla="*/ 744 h 946"/>
                <a:gd name="T98" fmla="*/ 82 w 896"/>
                <a:gd name="T99" fmla="*/ 788 h 946"/>
                <a:gd name="T100" fmla="*/ 14 w 896"/>
                <a:gd name="T101" fmla="*/ 828 h 946"/>
                <a:gd name="T102" fmla="*/ 0 w 896"/>
                <a:gd name="T103" fmla="*/ 870 h 946"/>
                <a:gd name="T104" fmla="*/ 40 w 896"/>
                <a:gd name="T105" fmla="*/ 934 h 946"/>
                <a:gd name="T106" fmla="*/ 156 w 896"/>
                <a:gd name="T107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6" h="946">
                  <a:moveTo>
                    <a:pt x="640" y="936"/>
                  </a:moveTo>
                  <a:lnTo>
                    <a:pt x="640" y="936"/>
                  </a:lnTo>
                  <a:lnTo>
                    <a:pt x="690" y="936"/>
                  </a:lnTo>
                  <a:lnTo>
                    <a:pt x="720" y="940"/>
                  </a:lnTo>
                  <a:lnTo>
                    <a:pt x="720" y="940"/>
                  </a:lnTo>
                  <a:lnTo>
                    <a:pt x="738" y="942"/>
                  </a:lnTo>
                  <a:lnTo>
                    <a:pt x="750" y="944"/>
                  </a:lnTo>
                  <a:lnTo>
                    <a:pt x="750" y="944"/>
                  </a:lnTo>
                  <a:lnTo>
                    <a:pt x="760" y="944"/>
                  </a:lnTo>
                  <a:lnTo>
                    <a:pt x="770" y="940"/>
                  </a:lnTo>
                  <a:lnTo>
                    <a:pt x="780" y="934"/>
                  </a:lnTo>
                  <a:lnTo>
                    <a:pt x="792" y="926"/>
                  </a:lnTo>
                  <a:lnTo>
                    <a:pt x="804" y="916"/>
                  </a:lnTo>
                  <a:lnTo>
                    <a:pt x="816" y="906"/>
                  </a:lnTo>
                  <a:lnTo>
                    <a:pt x="826" y="892"/>
                  </a:lnTo>
                  <a:lnTo>
                    <a:pt x="838" y="878"/>
                  </a:lnTo>
                  <a:lnTo>
                    <a:pt x="848" y="862"/>
                  </a:lnTo>
                  <a:lnTo>
                    <a:pt x="858" y="844"/>
                  </a:lnTo>
                  <a:lnTo>
                    <a:pt x="866" y="826"/>
                  </a:lnTo>
                  <a:lnTo>
                    <a:pt x="874" y="806"/>
                  </a:lnTo>
                  <a:lnTo>
                    <a:pt x="880" y="786"/>
                  </a:lnTo>
                  <a:lnTo>
                    <a:pt x="884" y="764"/>
                  </a:lnTo>
                  <a:lnTo>
                    <a:pt x="888" y="742"/>
                  </a:lnTo>
                  <a:lnTo>
                    <a:pt x="888" y="720"/>
                  </a:lnTo>
                  <a:lnTo>
                    <a:pt x="888" y="720"/>
                  </a:lnTo>
                  <a:lnTo>
                    <a:pt x="888" y="700"/>
                  </a:lnTo>
                  <a:lnTo>
                    <a:pt x="886" y="680"/>
                  </a:lnTo>
                  <a:lnTo>
                    <a:pt x="880" y="664"/>
                  </a:lnTo>
                  <a:lnTo>
                    <a:pt x="874" y="648"/>
                  </a:lnTo>
                  <a:lnTo>
                    <a:pt x="862" y="634"/>
                  </a:lnTo>
                  <a:lnTo>
                    <a:pt x="856" y="628"/>
                  </a:lnTo>
                  <a:lnTo>
                    <a:pt x="850" y="624"/>
                  </a:lnTo>
                  <a:lnTo>
                    <a:pt x="840" y="620"/>
                  </a:lnTo>
                  <a:lnTo>
                    <a:pt x="832" y="618"/>
                  </a:lnTo>
                  <a:lnTo>
                    <a:pt x="822" y="616"/>
                  </a:lnTo>
                  <a:lnTo>
                    <a:pt x="810" y="614"/>
                  </a:lnTo>
                  <a:lnTo>
                    <a:pt x="810" y="614"/>
                  </a:lnTo>
                  <a:lnTo>
                    <a:pt x="792" y="616"/>
                  </a:lnTo>
                  <a:lnTo>
                    <a:pt x="776" y="622"/>
                  </a:lnTo>
                  <a:lnTo>
                    <a:pt x="764" y="630"/>
                  </a:lnTo>
                  <a:lnTo>
                    <a:pt x="752" y="642"/>
                  </a:lnTo>
                  <a:lnTo>
                    <a:pt x="744" y="654"/>
                  </a:lnTo>
                  <a:lnTo>
                    <a:pt x="734" y="668"/>
                  </a:lnTo>
                  <a:lnTo>
                    <a:pt x="716" y="700"/>
                  </a:lnTo>
                  <a:lnTo>
                    <a:pt x="704" y="716"/>
                  </a:lnTo>
                  <a:lnTo>
                    <a:pt x="692" y="730"/>
                  </a:lnTo>
                  <a:lnTo>
                    <a:pt x="676" y="744"/>
                  </a:lnTo>
                  <a:lnTo>
                    <a:pt x="660" y="758"/>
                  </a:lnTo>
                  <a:lnTo>
                    <a:pt x="638" y="768"/>
                  </a:lnTo>
                  <a:lnTo>
                    <a:pt x="612" y="776"/>
                  </a:lnTo>
                  <a:lnTo>
                    <a:pt x="582" y="782"/>
                  </a:lnTo>
                  <a:lnTo>
                    <a:pt x="546" y="784"/>
                  </a:lnTo>
                  <a:lnTo>
                    <a:pt x="546" y="784"/>
                  </a:lnTo>
                  <a:lnTo>
                    <a:pt x="518" y="784"/>
                  </a:lnTo>
                  <a:lnTo>
                    <a:pt x="496" y="784"/>
                  </a:lnTo>
                  <a:lnTo>
                    <a:pt x="480" y="780"/>
                  </a:lnTo>
                  <a:lnTo>
                    <a:pt x="474" y="778"/>
                  </a:lnTo>
                  <a:lnTo>
                    <a:pt x="470" y="776"/>
                  </a:lnTo>
                  <a:lnTo>
                    <a:pt x="466" y="772"/>
                  </a:lnTo>
                  <a:lnTo>
                    <a:pt x="464" y="766"/>
                  </a:lnTo>
                  <a:lnTo>
                    <a:pt x="460" y="752"/>
                  </a:lnTo>
                  <a:lnTo>
                    <a:pt x="458" y="732"/>
                  </a:lnTo>
                  <a:lnTo>
                    <a:pt x="458" y="704"/>
                  </a:lnTo>
                  <a:lnTo>
                    <a:pt x="458" y="704"/>
                  </a:lnTo>
                  <a:lnTo>
                    <a:pt x="458" y="662"/>
                  </a:lnTo>
                  <a:lnTo>
                    <a:pt x="456" y="634"/>
                  </a:lnTo>
                  <a:lnTo>
                    <a:pt x="458" y="608"/>
                  </a:lnTo>
                  <a:lnTo>
                    <a:pt x="462" y="582"/>
                  </a:lnTo>
                  <a:lnTo>
                    <a:pt x="466" y="572"/>
                  </a:lnTo>
                  <a:lnTo>
                    <a:pt x="470" y="562"/>
                  </a:lnTo>
                  <a:lnTo>
                    <a:pt x="476" y="554"/>
                  </a:lnTo>
                  <a:lnTo>
                    <a:pt x="482" y="546"/>
                  </a:lnTo>
                  <a:lnTo>
                    <a:pt x="490" y="542"/>
                  </a:lnTo>
                  <a:lnTo>
                    <a:pt x="500" y="542"/>
                  </a:lnTo>
                  <a:lnTo>
                    <a:pt x="500" y="542"/>
                  </a:lnTo>
                  <a:lnTo>
                    <a:pt x="512" y="542"/>
                  </a:lnTo>
                  <a:lnTo>
                    <a:pt x="524" y="548"/>
                  </a:lnTo>
                  <a:lnTo>
                    <a:pt x="530" y="554"/>
                  </a:lnTo>
                  <a:lnTo>
                    <a:pt x="536" y="562"/>
                  </a:lnTo>
                  <a:lnTo>
                    <a:pt x="540" y="572"/>
                  </a:lnTo>
                  <a:lnTo>
                    <a:pt x="542" y="584"/>
                  </a:lnTo>
                  <a:lnTo>
                    <a:pt x="544" y="608"/>
                  </a:lnTo>
                  <a:lnTo>
                    <a:pt x="548" y="632"/>
                  </a:lnTo>
                  <a:lnTo>
                    <a:pt x="552" y="644"/>
                  </a:lnTo>
                  <a:lnTo>
                    <a:pt x="556" y="654"/>
                  </a:lnTo>
                  <a:lnTo>
                    <a:pt x="564" y="662"/>
                  </a:lnTo>
                  <a:lnTo>
                    <a:pt x="572" y="668"/>
                  </a:lnTo>
                  <a:lnTo>
                    <a:pt x="586" y="672"/>
                  </a:lnTo>
                  <a:lnTo>
                    <a:pt x="602" y="674"/>
                  </a:lnTo>
                  <a:lnTo>
                    <a:pt x="602" y="674"/>
                  </a:lnTo>
                  <a:lnTo>
                    <a:pt x="618" y="672"/>
                  </a:lnTo>
                  <a:lnTo>
                    <a:pt x="632" y="666"/>
                  </a:lnTo>
                  <a:lnTo>
                    <a:pt x="646" y="658"/>
                  </a:lnTo>
                  <a:lnTo>
                    <a:pt x="658" y="646"/>
                  </a:lnTo>
                  <a:lnTo>
                    <a:pt x="670" y="632"/>
                  </a:lnTo>
                  <a:lnTo>
                    <a:pt x="678" y="616"/>
                  </a:lnTo>
                  <a:lnTo>
                    <a:pt x="686" y="598"/>
                  </a:lnTo>
                  <a:lnTo>
                    <a:pt x="694" y="580"/>
                  </a:lnTo>
                  <a:lnTo>
                    <a:pt x="704" y="540"/>
                  </a:lnTo>
                  <a:lnTo>
                    <a:pt x="712" y="500"/>
                  </a:lnTo>
                  <a:lnTo>
                    <a:pt x="716" y="464"/>
                  </a:lnTo>
                  <a:lnTo>
                    <a:pt x="718" y="434"/>
                  </a:lnTo>
                  <a:lnTo>
                    <a:pt x="718" y="434"/>
                  </a:lnTo>
                  <a:lnTo>
                    <a:pt x="716" y="410"/>
                  </a:lnTo>
                  <a:lnTo>
                    <a:pt x="714" y="384"/>
                  </a:lnTo>
                  <a:lnTo>
                    <a:pt x="710" y="356"/>
                  </a:lnTo>
                  <a:lnTo>
                    <a:pt x="704" y="330"/>
                  </a:lnTo>
                  <a:lnTo>
                    <a:pt x="698" y="318"/>
                  </a:lnTo>
                  <a:lnTo>
                    <a:pt x="692" y="306"/>
                  </a:lnTo>
                  <a:lnTo>
                    <a:pt x="684" y="296"/>
                  </a:lnTo>
                  <a:lnTo>
                    <a:pt x="676" y="288"/>
                  </a:lnTo>
                  <a:lnTo>
                    <a:pt x="666" y="280"/>
                  </a:lnTo>
                  <a:lnTo>
                    <a:pt x="656" y="274"/>
                  </a:lnTo>
                  <a:lnTo>
                    <a:pt x="644" y="272"/>
                  </a:lnTo>
                  <a:lnTo>
                    <a:pt x="630" y="270"/>
                  </a:lnTo>
                  <a:lnTo>
                    <a:pt x="630" y="270"/>
                  </a:lnTo>
                  <a:lnTo>
                    <a:pt x="616" y="272"/>
                  </a:lnTo>
                  <a:lnTo>
                    <a:pt x="604" y="276"/>
                  </a:lnTo>
                  <a:lnTo>
                    <a:pt x="596" y="282"/>
                  </a:lnTo>
                  <a:lnTo>
                    <a:pt x="588" y="288"/>
                  </a:lnTo>
                  <a:lnTo>
                    <a:pt x="582" y="298"/>
                  </a:lnTo>
                  <a:lnTo>
                    <a:pt x="578" y="308"/>
                  </a:lnTo>
                  <a:lnTo>
                    <a:pt x="570" y="330"/>
                  </a:lnTo>
                  <a:lnTo>
                    <a:pt x="564" y="352"/>
                  </a:lnTo>
                  <a:lnTo>
                    <a:pt x="560" y="362"/>
                  </a:lnTo>
                  <a:lnTo>
                    <a:pt x="554" y="372"/>
                  </a:lnTo>
                  <a:lnTo>
                    <a:pt x="548" y="380"/>
                  </a:lnTo>
                  <a:lnTo>
                    <a:pt x="538" y="386"/>
                  </a:lnTo>
                  <a:lnTo>
                    <a:pt x="528" y="390"/>
                  </a:lnTo>
                  <a:lnTo>
                    <a:pt x="514" y="390"/>
                  </a:lnTo>
                  <a:lnTo>
                    <a:pt x="514" y="390"/>
                  </a:lnTo>
                  <a:lnTo>
                    <a:pt x="502" y="390"/>
                  </a:lnTo>
                  <a:lnTo>
                    <a:pt x="492" y="388"/>
                  </a:lnTo>
                  <a:lnTo>
                    <a:pt x="486" y="384"/>
                  </a:lnTo>
                  <a:lnTo>
                    <a:pt x="482" y="378"/>
                  </a:lnTo>
                  <a:lnTo>
                    <a:pt x="482" y="370"/>
                  </a:lnTo>
                  <a:lnTo>
                    <a:pt x="482" y="360"/>
                  </a:lnTo>
                  <a:lnTo>
                    <a:pt x="486" y="328"/>
                  </a:lnTo>
                  <a:lnTo>
                    <a:pt x="486" y="328"/>
                  </a:lnTo>
                  <a:lnTo>
                    <a:pt x="494" y="244"/>
                  </a:lnTo>
                  <a:lnTo>
                    <a:pt x="498" y="216"/>
                  </a:lnTo>
                  <a:lnTo>
                    <a:pt x="502" y="206"/>
                  </a:lnTo>
                  <a:lnTo>
                    <a:pt x="506" y="196"/>
                  </a:lnTo>
                  <a:lnTo>
                    <a:pt x="512" y="188"/>
                  </a:lnTo>
                  <a:lnTo>
                    <a:pt x="520" y="182"/>
                  </a:lnTo>
                  <a:lnTo>
                    <a:pt x="530" y="176"/>
                  </a:lnTo>
                  <a:lnTo>
                    <a:pt x="542" y="172"/>
                  </a:lnTo>
                  <a:lnTo>
                    <a:pt x="556" y="170"/>
                  </a:lnTo>
                  <a:lnTo>
                    <a:pt x="572" y="168"/>
                  </a:lnTo>
                  <a:lnTo>
                    <a:pt x="616" y="166"/>
                  </a:lnTo>
                  <a:lnTo>
                    <a:pt x="616" y="166"/>
                  </a:lnTo>
                  <a:lnTo>
                    <a:pt x="642" y="168"/>
                  </a:lnTo>
                  <a:lnTo>
                    <a:pt x="666" y="172"/>
                  </a:lnTo>
                  <a:lnTo>
                    <a:pt x="684" y="178"/>
                  </a:lnTo>
                  <a:lnTo>
                    <a:pt x="698" y="186"/>
                  </a:lnTo>
                  <a:lnTo>
                    <a:pt x="710" y="196"/>
                  </a:lnTo>
                  <a:lnTo>
                    <a:pt x="720" y="208"/>
                  </a:lnTo>
                  <a:lnTo>
                    <a:pt x="728" y="220"/>
                  </a:lnTo>
                  <a:lnTo>
                    <a:pt x="736" y="232"/>
                  </a:lnTo>
                  <a:lnTo>
                    <a:pt x="748" y="256"/>
                  </a:lnTo>
                  <a:lnTo>
                    <a:pt x="756" y="266"/>
                  </a:lnTo>
                  <a:lnTo>
                    <a:pt x="764" y="276"/>
                  </a:lnTo>
                  <a:lnTo>
                    <a:pt x="774" y="284"/>
                  </a:lnTo>
                  <a:lnTo>
                    <a:pt x="786" y="290"/>
                  </a:lnTo>
                  <a:lnTo>
                    <a:pt x="800" y="294"/>
                  </a:lnTo>
                  <a:lnTo>
                    <a:pt x="818" y="296"/>
                  </a:lnTo>
                  <a:lnTo>
                    <a:pt x="818" y="296"/>
                  </a:lnTo>
                  <a:lnTo>
                    <a:pt x="828" y="296"/>
                  </a:lnTo>
                  <a:lnTo>
                    <a:pt x="838" y="294"/>
                  </a:lnTo>
                  <a:lnTo>
                    <a:pt x="846" y="290"/>
                  </a:lnTo>
                  <a:lnTo>
                    <a:pt x="854" y="288"/>
                  </a:lnTo>
                  <a:lnTo>
                    <a:pt x="868" y="276"/>
                  </a:lnTo>
                  <a:lnTo>
                    <a:pt x="878" y="264"/>
                  </a:lnTo>
                  <a:lnTo>
                    <a:pt x="886" y="248"/>
                  </a:lnTo>
                  <a:lnTo>
                    <a:pt x="892" y="232"/>
                  </a:lnTo>
                  <a:lnTo>
                    <a:pt x="896" y="214"/>
                  </a:lnTo>
                  <a:lnTo>
                    <a:pt x="896" y="196"/>
                  </a:lnTo>
                  <a:lnTo>
                    <a:pt x="896" y="196"/>
                  </a:lnTo>
                  <a:lnTo>
                    <a:pt x="896" y="172"/>
                  </a:lnTo>
                  <a:lnTo>
                    <a:pt x="894" y="152"/>
                  </a:lnTo>
                  <a:lnTo>
                    <a:pt x="890" y="132"/>
                  </a:lnTo>
                  <a:lnTo>
                    <a:pt x="886" y="112"/>
                  </a:lnTo>
                  <a:lnTo>
                    <a:pt x="880" y="96"/>
                  </a:lnTo>
                  <a:lnTo>
                    <a:pt x="874" y="80"/>
                  </a:lnTo>
                  <a:lnTo>
                    <a:pt x="866" y="64"/>
                  </a:lnTo>
                  <a:lnTo>
                    <a:pt x="858" y="52"/>
                  </a:lnTo>
                  <a:lnTo>
                    <a:pt x="850" y="40"/>
                  </a:lnTo>
                  <a:lnTo>
                    <a:pt x="842" y="28"/>
                  </a:lnTo>
                  <a:lnTo>
                    <a:pt x="832" y="20"/>
                  </a:lnTo>
                  <a:lnTo>
                    <a:pt x="822" y="12"/>
                  </a:lnTo>
                  <a:lnTo>
                    <a:pt x="814" y="8"/>
                  </a:lnTo>
                  <a:lnTo>
                    <a:pt x="804" y="2"/>
                  </a:lnTo>
                  <a:lnTo>
                    <a:pt x="796" y="0"/>
                  </a:lnTo>
                  <a:lnTo>
                    <a:pt x="786" y="0"/>
                  </a:lnTo>
                  <a:lnTo>
                    <a:pt x="786" y="0"/>
                  </a:lnTo>
                  <a:lnTo>
                    <a:pt x="776" y="0"/>
                  </a:lnTo>
                  <a:lnTo>
                    <a:pt x="766" y="2"/>
                  </a:lnTo>
                  <a:lnTo>
                    <a:pt x="742" y="8"/>
                  </a:lnTo>
                  <a:lnTo>
                    <a:pt x="742" y="8"/>
                  </a:lnTo>
                  <a:lnTo>
                    <a:pt x="704" y="12"/>
                  </a:lnTo>
                  <a:lnTo>
                    <a:pt x="678" y="14"/>
                  </a:lnTo>
                  <a:lnTo>
                    <a:pt x="646" y="16"/>
                  </a:lnTo>
                  <a:lnTo>
                    <a:pt x="440" y="16"/>
                  </a:lnTo>
                  <a:lnTo>
                    <a:pt x="440" y="16"/>
                  </a:lnTo>
                  <a:lnTo>
                    <a:pt x="390" y="16"/>
                  </a:lnTo>
                  <a:lnTo>
                    <a:pt x="338" y="14"/>
                  </a:lnTo>
                  <a:lnTo>
                    <a:pt x="338" y="14"/>
                  </a:lnTo>
                  <a:lnTo>
                    <a:pt x="288" y="14"/>
                  </a:lnTo>
                  <a:lnTo>
                    <a:pt x="238" y="12"/>
                  </a:lnTo>
                  <a:lnTo>
                    <a:pt x="238" y="12"/>
                  </a:lnTo>
                  <a:lnTo>
                    <a:pt x="214" y="12"/>
                  </a:lnTo>
                  <a:lnTo>
                    <a:pt x="190" y="14"/>
                  </a:lnTo>
                  <a:lnTo>
                    <a:pt x="168" y="18"/>
                  </a:lnTo>
                  <a:lnTo>
                    <a:pt x="148" y="28"/>
                  </a:lnTo>
                  <a:lnTo>
                    <a:pt x="140" y="32"/>
                  </a:lnTo>
                  <a:lnTo>
                    <a:pt x="130" y="40"/>
                  </a:lnTo>
                  <a:lnTo>
                    <a:pt x="124" y="46"/>
                  </a:lnTo>
                  <a:lnTo>
                    <a:pt x="118" y="56"/>
                  </a:lnTo>
                  <a:lnTo>
                    <a:pt x="112" y="66"/>
                  </a:lnTo>
                  <a:lnTo>
                    <a:pt x="108" y="76"/>
                  </a:lnTo>
                  <a:lnTo>
                    <a:pt x="106" y="88"/>
                  </a:lnTo>
                  <a:lnTo>
                    <a:pt x="106" y="102"/>
                  </a:lnTo>
                  <a:lnTo>
                    <a:pt x="106" y="102"/>
                  </a:lnTo>
                  <a:lnTo>
                    <a:pt x="106" y="114"/>
                  </a:lnTo>
                  <a:lnTo>
                    <a:pt x="110" y="124"/>
                  </a:lnTo>
                  <a:lnTo>
                    <a:pt x="114" y="132"/>
                  </a:lnTo>
                  <a:lnTo>
                    <a:pt x="118" y="140"/>
                  </a:lnTo>
                  <a:lnTo>
                    <a:pt x="132" y="150"/>
                  </a:lnTo>
                  <a:lnTo>
                    <a:pt x="146" y="158"/>
                  </a:lnTo>
                  <a:lnTo>
                    <a:pt x="162" y="170"/>
                  </a:lnTo>
                  <a:lnTo>
                    <a:pt x="168" y="176"/>
                  </a:lnTo>
                  <a:lnTo>
                    <a:pt x="174" y="184"/>
                  </a:lnTo>
                  <a:lnTo>
                    <a:pt x="180" y="194"/>
                  </a:lnTo>
                  <a:lnTo>
                    <a:pt x="184" y="206"/>
                  </a:lnTo>
                  <a:lnTo>
                    <a:pt x="186" y="220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4" y="284"/>
                  </a:lnTo>
                  <a:lnTo>
                    <a:pt x="180" y="346"/>
                  </a:lnTo>
                  <a:lnTo>
                    <a:pt x="170" y="418"/>
                  </a:lnTo>
                  <a:lnTo>
                    <a:pt x="160" y="494"/>
                  </a:lnTo>
                  <a:lnTo>
                    <a:pt x="148" y="570"/>
                  </a:lnTo>
                  <a:lnTo>
                    <a:pt x="136" y="640"/>
                  </a:lnTo>
                  <a:lnTo>
                    <a:pt x="122" y="700"/>
                  </a:lnTo>
                  <a:lnTo>
                    <a:pt x="110" y="744"/>
                  </a:lnTo>
                  <a:lnTo>
                    <a:pt x="110" y="744"/>
                  </a:lnTo>
                  <a:lnTo>
                    <a:pt x="104" y="758"/>
                  </a:lnTo>
                  <a:lnTo>
                    <a:pt x="98" y="770"/>
                  </a:lnTo>
                  <a:lnTo>
                    <a:pt x="90" y="780"/>
                  </a:lnTo>
                  <a:lnTo>
                    <a:pt x="82" y="788"/>
                  </a:lnTo>
                  <a:lnTo>
                    <a:pt x="64" y="800"/>
                  </a:lnTo>
                  <a:lnTo>
                    <a:pt x="44" y="808"/>
                  </a:lnTo>
                  <a:lnTo>
                    <a:pt x="28" y="818"/>
                  </a:lnTo>
                  <a:lnTo>
                    <a:pt x="20" y="822"/>
                  </a:lnTo>
                  <a:lnTo>
                    <a:pt x="14" y="828"/>
                  </a:lnTo>
                  <a:lnTo>
                    <a:pt x="8" y="836"/>
                  </a:lnTo>
                  <a:lnTo>
                    <a:pt x="4" y="844"/>
                  </a:lnTo>
                  <a:lnTo>
                    <a:pt x="2" y="856"/>
                  </a:lnTo>
                  <a:lnTo>
                    <a:pt x="0" y="870"/>
                  </a:lnTo>
                  <a:lnTo>
                    <a:pt x="0" y="870"/>
                  </a:lnTo>
                  <a:lnTo>
                    <a:pt x="2" y="886"/>
                  </a:lnTo>
                  <a:lnTo>
                    <a:pt x="6" y="900"/>
                  </a:lnTo>
                  <a:lnTo>
                    <a:pt x="14" y="914"/>
                  </a:lnTo>
                  <a:lnTo>
                    <a:pt x="24" y="924"/>
                  </a:lnTo>
                  <a:lnTo>
                    <a:pt x="40" y="934"/>
                  </a:lnTo>
                  <a:lnTo>
                    <a:pt x="58" y="940"/>
                  </a:lnTo>
                  <a:lnTo>
                    <a:pt x="82" y="946"/>
                  </a:lnTo>
                  <a:lnTo>
                    <a:pt x="110" y="946"/>
                  </a:lnTo>
                  <a:lnTo>
                    <a:pt x="110" y="946"/>
                  </a:lnTo>
                  <a:lnTo>
                    <a:pt x="156" y="946"/>
                  </a:lnTo>
                  <a:lnTo>
                    <a:pt x="200" y="942"/>
                  </a:lnTo>
                  <a:lnTo>
                    <a:pt x="244" y="936"/>
                  </a:lnTo>
                  <a:lnTo>
                    <a:pt x="290" y="936"/>
                  </a:lnTo>
                  <a:lnTo>
                    <a:pt x="640" y="93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00"/>
            <p:cNvSpPr>
              <a:spLocks noEditPoints="1"/>
            </p:cNvSpPr>
            <p:nvPr/>
          </p:nvSpPr>
          <p:spPr bwMode="auto">
            <a:xfrm>
              <a:off x="6467475" y="1841500"/>
              <a:ext cx="606425" cy="1530350"/>
            </a:xfrm>
            <a:custGeom>
              <a:avLst/>
              <a:gdLst>
                <a:gd name="T0" fmla="*/ 140 w 382"/>
                <a:gd name="T1" fmla="*/ 666 h 964"/>
                <a:gd name="T2" fmla="*/ 98 w 382"/>
                <a:gd name="T3" fmla="*/ 676 h 964"/>
                <a:gd name="T4" fmla="*/ 60 w 382"/>
                <a:gd name="T5" fmla="*/ 696 h 964"/>
                <a:gd name="T6" fmla="*/ 30 w 382"/>
                <a:gd name="T7" fmla="*/ 726 h 964"/>
                <a:gd name="T8" fmla="*/ 8 w 382"/>
                <a:gd name="T9" fmla="*/ 766 h 964"/>
                <a:gd name="T10" fmla="*/ 0 w 382"/>
                <a:gd name="T11" fmla="*/ 812 h 964"/>
                <a:gd name="T12" fmla="*/ 2 w 382"/>
                <a:gd name="T13" fmla="*/ 844 h 964"/>
                <a:gd name="T14" fmla="*/ 14 w 382"/>
                <a:gd name="T15" fmla="*/ 888 h 964"/>
                <a:gd name="T16" fmla="*/ 40 w 382"/>
                <a:gd name="T17" fmla="*/ 922 h 964"/>
                <a:gd name="T18" fmla="*/ 74 w 382"/>
                <a:gd name="T19" fmla="*/ 948 h 964"/>
                <a:gd name="T20" fmla="*/ 114 w 382"/>
                <a:gd name="T21" fmla="*/ 962 h 964"/>
                <a:gd name="T22" fmla="*/ 142 w 382"/>
                <a:gd name="T23" fmla="*/ 964 h 964"/>
                <a:gd name="T24" fmla="*/ 186 w 382"/>
                <a:gd name="T25" fmla="*/ 958 h 964"/>
                <a:gd name="T26" fmla="*/ 226 w 382"/>
                <a:gd name="T27" fmla="*/ 940 h 964"/>
                <a:gd name="T28" fmla="*/ 260 w 382"/>
                <a:gd name="T29" fmla="*/ 912 h 964"/>
                <a:gd name="T30" fmla="*/ 284 w 382"/>
                <a:gd name="T31" fmla="*/ 874 h 964"/>
                <a:gd name="T32" fmla="*/ 298 w 382"/>
                <a:gd name="T33" fmla="*/ 828 h 964"/>
                <a:gd name="T34" fmla="*/ 298 w 382"/>
                <a:gd name="T35" fmla="*/ 796 h 964"/>
                <a:gd name="T36" fmla="*/ 290 w 382"/>
                <a:gd name="T37" fmla="*/ 752 h 964"/>
                <a:gd name="T38" fmla="*/ 268 w 382"/>
                <a:gd name="T39" fmla="*/ 716 h 964"/>
                <a:gd name="T40" fmla="*/ 238 w 382"/>
                <a:gd name="T41" fmla="*/ 688 h 964"/>
                <a:gd name="T42" fmla="*/ 198 w 382"/>
                <a:gd name="T43" fmla="*/ 672 h 964"/>
                <a:gd name="T44" fmla="*/ 156 w 382"/>
                <a:gd name="T45" fmla="*/ 666 h 964"/>
                <a:gd name="T46" fmla="*/ 234 w 382"/>
                <a:gd name="T47" fmla="*/ 0 h 964"/>
                <a:gd name="T48" fmla="*/ 176 w 382"/>
                <a:gd name="T49" fmla="*/ 4 h 964"/>
                <a:gd name="T50" fmla="*/ 126 w 382"/>
                <a:gd name="T51" fmla="*/ 22 h 964"/>
                <a:gd name="T52" fmla="*/ 90 w 382"/>
                <a:gd name="T53" fmla="*/ 52 h 964"/>
                <a:gd name="T54" fmla="*/ 64 w 382"/>
                <a:gd name="T55" fmla="*/ 94 h 964"/>
                <a:gd name="T56" fmla="*/ 52 w 382"/>
                <a:gd name="T57" fmla="*/ 148 h 964"/>
                <a:gd name="T58" fmla="*/ 54 w 382"/>
                <a:gd name="T59" fmla="*/ 212 h 964"/>
                <a:gd name="T60" fmla="*/ 68 w 382"/>
                <a:gd name="T61" fmla="*/ 350 h 964"/>
                <a:gd name="T62" fmla="*/ 100 w 382"/>
                <a:gd name="T63" fmla="*/ 484 h 964"/>
                <a:gd name="T64" fmla="*/ 124 w 382"/>
                <a:gd name="T65" fmla="*/ 546 h 964"/>
                <a:gd name="T66" fmla="*/ 144 w 382"/>
                <a:gd name="T67" fmla="*/ 574 h 964"/>
                <a:gd name="T68" fmla="*/ 176 w 382"/>
                <a:gd name="T69" fmla="*/ 586 h 964"/>
                <a:gd name="T70" fmla="*/ 198 w 382"/>
                <a:gd name="T71" fmla="*/ 580 h 964"/>
                <a:gd name="T72" fmla="*/ 226 w 382"/>
                <a:gd name="T73" fmla="*/ 556 h 964"/>
                <a:gd name="T74" fmla="*/ 246 w 382"/>
                <a:gd name="T75" fmla="*/ 528 h 964"/>
                <a:gd name="T76" fmla="*/ 336 w 382"/>
                <a:gd name="T77" fmla="*/ 342 h 964"/>
                <a:gd name="T78" fmla="*/ 374 w 382"/>
                <a:gd name="T79" fmla="*/ 216 h 964"/>
                <a:gd name="T80" fmla="*/ 382 w 382"/>
                <a:gd name="T81" fmla="*/ 140 h 964"/>
                <a:gd name="T82" fmla="*/ 380 w 382"/>
                <a:gd name="T83" fmla="*/ 108 h 964"/>
                <a:gd name="T84" fmla="*/ 366 w 382"/>
                <a:gd name="T85" fmla="*/ 66 h 964"/>
                <a:gd name="T86" fmla="*/ 342 w 382"/>
                <a:gd name="T87" fmla="*/ 34 h 964"/>
                <a:gd name="T88" fmla="*/ 310 w 382"/>
                <a:gd name="T89" fmla="*/ 14 h 964"/>
                <a:gd name="T90" fmla="*/ 268 w 382"/>
                <a:gd name="T91" fmla="*/ 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2" h="964">
                  <a:moveTo>
                    <a:pt x="156" y="666"/>
                  </a:moveTo>
                  <a:lnTo>
                    <a:pt x="156" y="666"/>
                  </a:lnTo>
                  <a:lnTo>
                    <a:pt x="140" y="666"/>
                  </a:lnTo>
                  <a:lnTo>
                    <a:pt x="126" y="668"/>
                  </a:lnTo>
                  <a:lnTo>
                    <a:pt x="112" y="672"/>
                  </a:lnTo>
                  <a:lnTo>
                    <a:pt x="98" y="676"/>
                  </a:lnTo>
                  <a:lnTo>
                    <a:pt x="84" y="682"/>
                  </a:lnTo>
                  <a:lnTo>
                    <a:pt x="72" y="688"/>
                  </a:lnTo>
                  <a:lnTo>
                    <a:pt x="60" y="696"/>
                  </a:lnTo>
                  <a:lnTo>
                    <a:pt x="50" y="706"/>
                  </a:lnTo>
                  <a:lnTo>
                    <a:pt x="38" y="716"/>
                  </a:lnTo>
                  <a:lnTo>
                    <a:pt x="30" y="726"/>
                  </a:lnTo>
                  <a:lnTo>
                    <a:pt x="22" y="738"/>
                  </a:lnTo>
                  <a:lnTo>
                    <a:pt x="14" y="752"/>
                  </a:lnTo>
                  <a:lnTo>
                    <a:pt x="8" y="766"/>
                  </a:lnTo>
                  <a:lnTo>
                    <a:pt x="4" y="780"/>
                  </a:lnTo>
                  <a:lnTo>
                    <a:pt x="2" y="796"/>
                  </a:lnTo>
                  <a:lnTo>
                    <a:pt x="0" y="812"/>
                  </a:lnTo>
                  <a:lnTo>
                    <a:pt x="0" y="812"/>
                  </a:lnTo>
                  <a:lnTo>
                    <a:pt x="0" y="828"/>
                  </a:lnTo>
                  <a:lnTo>
                    <a:pt x="2" y="844"/>
                  </a:lnTo>
                  <a:lnTo>
                    <a:pt x="4" y="860"/>
                  </a:lnTo>
                  <a:lnTo>
                    <a:pt x="8" y="874"/>
                  </a:lnTo>
                  <a:lnTo>
                    <a:pt x="14" y="888"/>
                  </a:lnTo>
                  <a:lnTo>
                    <a:pt x="22" y="900"/>
                  </a:lnTo>
                  <a:lnTo>
                    <a:pt x="30" y="912"/>
                  </a:lnTo>
                  <a:lnTo>
                    <a:pt x="40" y="922"/>
                  </a:lnTo>
                  <a:lnTo>
                    <a:pt x="50" y="932"/>
                  </a:lnTo>
                  <a:lnTo>
                    <a:pt x="62" y="940"/>
                  </a:lnTo>
                  <a:lnTo>
                    <a:pt x="74" y="948"/>
                  </a:lnTo>
                  <a:lnTo>
                    <a:pt x="86" y="954"/>
                  </a:lnTo>
                  <a:lnTo>
                    <a:pt x="100" y="958"/>
                  </a:lnTo>
                  <a:lnTo>
                    <a:pt x="114" y="962"/>
                  </a:lnTo>
                  <a:lnTo>
                    <a:pt x="128" y="964"/>
                  </a:lnTo>
                  <a:lnTo>
                    <a:pt x="142" y="964"/>
                  </a:lnTo>
                  <a:lnTo>
                    <a:pt x="142" y="964"/>
                  </a:lnTo>
                  <a:lnTo>
                    <a:pt x="158" y="964"/>
                  </a:lnTo>
                  <a:lnTo>
                    <a:pt x="172" y="962"/>
                  </a:lnTo>
                  <a:lnTo>
                    <a:pt x="186" y="958"/>
                  </a:lnTo>
                  <a:lnTo>
                    <a:pt x="200" y="954"/>
                  </a:lnTo>
                  <a:lnTo>
                    <a:pt x="214" y="948"/>
                  </a:lnTo>
                  <a:lnTo>
                    <a:pt x="226" y="940"/>
                  </a:lnTo>
                  <a:lnTo>
                    <a:pt x="238" y="932"/>
                  </a:lnTo>
                  <a:lnTo>
                    <a:pt x="250" y="922"/>
                  </a:lnTo>
                  <a:lnTo>
                    <a:pt x="260" y="912"/>
                  </a:lnTo>
                  <a:lnTo>
                    <a:pt x="268" y="900"/>
                  </a:lnTo>
                  <a:lnTo>
                    <a:pt x="276" y="888"/>
                  </a:lnTo>
                  <a:lnTo>
                    <a:pt x="284" y="874"/>
                  </a:lnTo>
                  <a:lnTo>
                    <a:pt x="290" y="860"/>
                  </a:lnTo>
                  <a:lnTo>
                    <a:pt x="294" y="844"/>
                  </a:lnTo>
                  <a:lnTo>
                    <a:pt x="298" y="828"/>
                  </a:lnTo>
                  <a:lnTo>
                    <a:pt x="298" y="812"/>
                  </a:lnTo>
                  <a:lnTo>
                    <a:pt x="298" y="812"/>
                  </a:lnTo>
                  <a:lnTo>
                    <a:pt x="298" y="796"/>
                  </a:lnTo>
                  <a:lnTo>
                    <a:pt x="296" y="780"/>
                  </a:lnTo>
                  <a:lnTo>
                    <a:pt x="294" y="766"/>
                  </a:lnTo>
                  <a:lnTo>
                    <a:pt x="290" y="752"/>
                  </a:lnTo>
                  <a:lnTo>
                    <a:pt x="284" y="738"/>
                  </a:lnTo>
                  <a:lnTo>
                    <a:pt x="276" y="726"/>
                  </a:lnTo>
                  <a:lnTo>
                    <a:pt x="268" y="716"/>
                  </a:lnTo>
                  <a:lnTo>
                    <a:pt x="258" y="706"/>
                  </a:lnTo>
                  <a:lnTo>
                    <a:pt x="248" y="696"/>
                  </a:lnTo>
                  <a:lnTo>
                    <a:pt x="238" y="688"/>
                  </a:lnTo>
                  <a:lnTo>
                    <a:pt x="226" y="682"/>
                  </a:lnTo>
                  <a:lnTo>
                    <a:pt x="212" y="676"/>
                  </a:lnTo>
                  <a:lnTo>
                    <a:pt x="198" y="672"/>
                  </a:lnTo>
                  <a:lnTo>
                    <a:pt x="184" y="668"/>
                  </a:lnTo>
                  <a:lnTo>
                    <a:pt x="170" y="666"/>
                  </a:lnTo>
                  <a:lnTo>
                    <a:pt x="156" y="666"/>
                  </a:lnTo>
                  <a:lnTo>
                    <a:pt x="156" y="666"/>
                  </a:lnTo>
                  <a:close/>
                  <a:moveTo>
                    <a:pt x="234" y="0"/>
                  </a:moveTo>
                  <a:lnTo>
                    <a:pt x="234" y="0"/>
                  </a:lnTo>
                  <a:lnTo>
                    <a:pt x="214" y="0"/>
                  </a:lnTo>
                  <a:lnTo>
                    <a:pt x="194" y="2"/>
                  </a:lnTo>
                  <a:lnTo>
                    <a:pt x="176" y="4"/>
                  </a:lnTo>
                  <a:lnTo>
                    <a:pt x="158" y="10"/>
                  </a:lnTo>
                  <a:lnTo>
                    <a:pt x="142" y="16"/>
                  </a:lnTo>
                  <a:lnTo>
                    <a:pt x="126" y="22"/>
                  </a:lnTo>
                  <a:lnTo>
                    <a:pt x="112" y="32"/>
                  </a:lnTo>
                  <a:lnTo>
                    <a:pt x="100" y="40"/>
                  </a:lnTo>
                  <a:lnTo>
                    <a:pt x="90" y="52"/>
                  </a:lnTo>
                  <a:lnTo>
                    <a:pt x="80" y="64"/>
                  </a:lnTo>
                  <a:lnTo>
                    <a:pt x="72" y="78"/>
                  </a:lnTo>
                  <a:lnTo>
                    <a:pt x="64" y="94"/>
                  </a:lnTo>
                  <a:lnTo>
                    <a:pt x="60" y="110"/>
                  </a:lnTo>
                  <a:lnTo>
                    <a:pt x="56" y="130"/>
                  </a:lnTo>
                  <a:lnTo>
                    <a:pt x="52" y="148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54" y="212"/>
                  </a:lnTo>
                  <a:lnTo>
                    <a:pt x="56" y="258"/>
                  </a:lnTo>
                  <a:lnTo>
                    <a:pt x="62" y="304"/>
                  </a:lnTo>
                  <a:lnTo>
                    <a:pt x="68" y="350"/>
                  </a:lnTo>
                  <a:lnTo>
                    <a:pt x="78" y="396"/>
                  </a:lnTo>
                  <a:lnTo>
                    <a:pt x="88" y="440"/>
                  </a:lnTo>
                  <a:lnTo>
                    <a:pt x="100" y="484"/>
                  </a:lnTo>
                  <a:lnTo>
                    <a:pt x="114" y="524"/>
                  </a:lnTo>
                  <a:lnTo>
                    <a:pt x="114" y="524"/>
                  </a:lnTo>
                  <a:lnTo>
                    <a:pt x="124" y="546"/>
                  </a:lnTo>
                  <a:lnTo>
                    <a:pt x="130" y="556"/>
                  </a:lnTo>
                  <a:lnTo>
                    <a:pt x="136" y="566"/>
                  </a:lnTo>
                  <a:lnTo>
                    <a:pt x="144" y="574"/>
                  </a:lnTo>
                  <a:lnTo>
                    <a:pt x="152" y="580"/>
                  </a:lnTo>
                  <a:lnTo>
                    <a:pt x="162" y="584"/>
                  </a:lnTo>
                  <a:lnTo>
                    <a:pt x="176" y="586"/>
                  </a:lnTo>
                  <a:lnTo>
                    <a:pt x="176" y="586"/>
                  </a:lnTo>
                  <a:lnTo>
                    <a:pt x="188" y="584"/>
                  </a:lnTo>
                  <a:lnTo>
                    <a:pt x="198" y="580"/>
                  </a:lnTo>
                  <a:lnTo>
                    <a:pt x="208" y="574"/>
                  </a:lnTo>
                  <a:lnTo>
                    <a:pt x="218" y="566"/>
                  </a:lnTo>
                  <a:lnTo>
                    <a:pt x="226" y="556"/>
                  </a:lnTo>
                  <a:lnTo>
                    <a:pt x="234" y="548"/>
                  </a:lnTo>
                  <a:lnTo>
                    <a:pt x="246" y="528"/>
                  </a:lnTo>
                  <a:lnTo>
                    <a:pt x="246" y="528"/>
                  </a:lnTo>
                  <a:lnTo>
                    <a:pt x="292" y="438"/>
                  </a:lnTo>
                  <a:lnTo>
                    <a:pt x="316" y="390"/>
                  </a:lnTo>
                  <a:lnTo>
                    <a:pt x="336" y="342"/>
                  </a:lnTo>
                  <a:lnTo>
                    <a:pt x="354" y="292"/>
                  </a:lnTo>
                  <a:lnTo>
                    <a:pt x="368" y="242"/>
                  </a:lnTo>
                  <a:lnTo>
                    <a:pt x="374" y="216"/>
                  </a:lnTo>
                  <a:lnTo>
                    <a:pt x="378" y="192"/>
                  </a:lnTo>
                  <a:lnTo>
                    <a:pt x="380" y="166"/>
                  </a:lnTo>
                  <a:lnTo>
                    <a:pt x="382" y="140"/>
                  </a:lnTo>
                  <a:lnTo>
                    <a:pt x="382" y="140"/>
                  </a:lnTo>
                  <a:lnTo>
                    <a:pt x="380" y="124"/>
                  </a:lnTo>
                  <a:lnTo>
                    <a:pt x="380" y="108"/>
                  </a:lnTo>
                  <a:lnTo>
                    <a:pt x="376" y="94"/>
                  </a:lnTo>
                  <a:lnTo>
                    <a:pt x="372" y="80"/>
                  </a:lnTo>
                  <a:lnTo>
                    <a:pt x="366" y="66"/>
                  </a:lnTo>
                  <a:lnTo>
                    <a:pt x="360" y="54"/>
                  </a:lnTo>
                  <a:lnTo>
                    <a:pt x="352" y="44"/>
                  </a:lnTo>
                  <a:lnTo>
                    <a:pt x="342" y="34"/>
                  </a:lnTo>
                  <a:lnTo>
                    <a:pt x="332" y="26"/>
                  </a:lnTo>
                  <a:lnTo>
                    <a:pt x="322" y="20"/>
                  </a:lnTo>
                  <a:lnTo>
                    <a:pt x="310" y="14"/>
                  </a:lnTo>
                  <a:lnTo>
                    <a:pt x="296" y="8"/>
                  </a:lnTo>
                  <a:lnTo>
                    <a:pt x="282" y="4"/>
                  </a:lnTo>
                  <a:lnTo>
                    <a:pt x="268" y="2"/>
                  </a:lnTo>
                  <a:lnTo>
                    <a:pt x="234" y="0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587259" y="7302940"/>
            <a:ext cx="6555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4800" b="1" dirty="0" smtClean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店内雑貨</a:t>
            </a:r>
            <a:r>
              <a:rPr lang="en-US" altLang="ja-JP" sz="4800" b="1" dirty="0" smtClean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30-50%OFF</a:t>
            </a:r>
            <a:endParaRPr lang="ja-JP" altLang="en-US" sz="4800" b="1" dirty="0" smtClean="0">
              <a:solidFill>
                <a:srgbClr val="FFC000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00" name="正方形/長方形 99"/>
          <p:cNvSpPr/>
          <p:nvPr/>
        </p:nvSpPr>
        <p:spPr>
          <a:xfrm>
            <a:off x="0" y="9806940"/>
            <a:ext cx="7772400" cy="110077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2264959" y="9891969"/>
            <a:ext cx="3514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Boutique</a:t>
            </a:r>
            <a:r>
              <a:rPr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488950" y="10348765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●住所：東京都江東区豊洲3-2-3　●TEL: 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●営業時間：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0" name="図 10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44" y="3723639"/>
            <a:ext cx="3234606" cy="2145195"/>
          </a:xfrm>
          <a:prstGeom prst="rect">
            <a:avLst/>
          </a:prstGeom>
        </p:spPr>
      </p:pic>
      <p:sp>
        <p:nvSpPr>
          <p:cNvPr id="2884" name="正方形/長方形 2883"/>
          <p:cNvSpPr/>
          <p:nvPr/>
        </p:nvSpPr>
        <p:spPr>
          <a:xfrm>
            <a:off x="819274" y="3736339"/>
            <a:ext cx="6128902" cy="3426059"/>
          </a:xfrm>
          <a:prstGeom prst="rect">
            <a:avLst/>
          </a:prstGeom>
          <a:noFill/>
          <a:ln w="920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0" name="正方形/長方形 2889"/>
          <p:cNvSpPr/>
          <p:nvPr/>
        </p:nvSpPr>
        <p:spPr>
          <a:xfrm>
            <a:off x="727075" y="7915691"/>
            <a:ext cx="6261099" cy="1475959"/>
          </a:xfrm>
          <a:prstGeom prst="rect">
            <a:avLst/>
          </a:prstGeom>
          <a:pattFill prst="dkVert">
            <a:fgClr>
              <a:schemeClr val="bg1"/>
            </a:fgClr>
            <a:bgClr>
              <a:srgbClr val="FFEF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57" name="グループ化 556"/>
          <p:cNvGrpSpPr/>
          <p:nvPr/>
        </p:nvGrpSpPr>
        <p:grpSpPr>
          <a:xfrm>
            <a:off x="856576" y="8080653"/>
            <a:ext cx="2898576" cy="1126462"/>
            <a:chOff x="389174" y="8370576"/>
            <a:chExt cx="2898576" cy="1126462"/>
          </a:xfrm>
        </p:grpSpPr>
        <p:sp>
          <p:nvSpPr>
            <p:cNvPr id="558" name="テキスト ボックス 557"/>
            <p:cNvSpPr txBox="1"/>
            <p:nvPr/>
          </p:nvSpPr>
          <p:spPr>
            <a:xfrm>
              <a:off x="389174" y="8370576"/>
              <a:ext cx="1973617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アロマキャンドル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天然石ブレスレット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キラキラストラップ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バスセット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9" name="テキスト ボックス 558"/>
            <p:cNvSpPr txBox="1"/>
            <p:nvPr/>
          </p:nvSpPr>
          <p:spPr>
            <a:xfrm>
              <a:off x="2346787" y="8370576"/>
              <a:ext cx="940963" cy="1115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\800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</p:txBody>
        </p:sp>
      </p:grpSp>
      <p:grpSp>
        <p:nvGrpSpPr>
          <p:cNvPr id="561" name="グループ化 560"/>
          <p:cNvGrpSpPr/>
          <p:nvPr/>
        </p:nvGrpSpPr>
        <p:grpSpPr>
          <a:xfrm>
            <a:off x="4049600" y="8080653"/>
            <a:ext cx="2898576" cy="1126462"/>
            <a:chOff x="389174" y="8370576"/>
            <a:chExt cx="2898576" cy="1126462"/>
          </a:xfrm>
        </p:grpSpPr>
        <p:sp>
          <p:nvSpPr>
            <p:cNvPr id="562" name="テキスト ボックス 561"/>
            <p:cNvSpPr txBox="1"/>
            <p:nvPr/>
          </p:nvSpPr>
          <p:spPr>
            <a:xfrm>
              <a:off x="389174" y="8370576"/>
              <a:ext cx="1794081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アジアントップス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天然石ネックレス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マグカップ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ja-JP" altLang="en-US" sz="1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マスキングテープ</a:t>
              </a:r>
              <a:endPara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3" name="テキスト ボックス 562"/>
            <p:cNvSpPr txBox="1"/>
            <p:nvPr/>
          </p:nvSpPr>
          <p:spPr>
            <a:xfrm>
              <a:off x="2346787" y="8370576"/>
              <a:ext cx="940963" cy="1126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kumimoji="1"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\1,000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\1,200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\500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ja-JP" sz="1400" b="1" spc="11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\300</a:t>
              </a:r>
            </a:p>
          </p:txBody>
        </p:sp>
      </p:grpSp>
      <p:sp>
        <p:nvSpPr>
          <p:cNvPr id="64" name="正方形/長方形 63"/>
          <p:cNvSpPr/>
          <p:nvPr/>
        </p:nvSpPr>
        <p:spPr>
          <a:xfrm>
            <a:off x="868857" y="3779456"/>
            <a:ext cx="3028790" cy="20381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3851621" y="3779456"/>
            <a:ext cx="3058329" cy="203814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867880" y="5817597"/>
            <a:ext cx="1442291" cy="1305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284839" y="5817597"/>
            <a:ext cx="1603439" cy="13059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856260" y="5817597"/>
            <a:ext cx="1603439" cy="13059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462874" y="5817597"/>
            <a:ext cx="1442291" cy="130596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95873" y="221121"/>
            <a:ext cx="37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200" b="1" i="1" dirty="0" smtClean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</a:t>
            </a:r>
            <a:endParaRPr kumimoji="1" lang="ja-JP" altLang="en-US" sz="7200" b="1" i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1" name="Freeform 78"/>
          <p:cNvSpPr>
            <a:spLocks/>
          </p:cNvSpPr>
          <p:nvPr/>
        </p:nvSpPr>
        <p:spPr bwMode="auto">
          <a:xfrm>
            <a:off x="802748" y="889844"/>
            <a:ext cx="234027" cy="304134"/>
          </a:xfrm>
          <a:custGeom>
            <a:avLst/>
            <a:gdLst>
              <a:gd name="T0" fmla="*/ 158 w 158"/>
              <a:gd name="T1" fmla="*/ 129 h 180"/>
              <a:gd name="T2" fmla="*/ 79 w 158"/>
              <a:gd name="T3" fmla="*/ 180 h 180"/>
              <a:gd name="T4" fmla="*/ 58 w 158"/>
              <a:gd name="T5" fmla="*/ 169 h 180"/>
              <a:gd name="T6" fmla="*/ 49 w 158"/>
              <a:gd name="T7" fmla="*/ 143 h 180"/>
              <a:gd name="T8" fmla="*/ 80 w 158"/>
              <a:gd name="T9" fmla="*/ 65 h 180"/>
              <a:gd name="T10" fmla="*/ 47 w 158"/>
              <a:gd name="T11" fmla="*/ 76 h 180"/>
              <a:gd name="T12" fmla="*/ 5 w 158"/>
              <a:gd name="T13" fmla="*/ 129 h 180"/>
              <a:gd name="T14" fmla="*/ 0 w 158"/>
              <a:gd name="T15" fmla="*/ 129 h 180"/>
              <a:gd name="T16" fmla="*/ 0 w 158"/>
              <a:gd name="T17" fmla="*/ 111 h 180"/>
              <a:gd name="T18" fmla="*/ 29 w 158"/>
              <a:gd name="T19" fmla="*/ 75 h 180"/>
              <a:gd name="T20" fmla="*/ 11 w 158"/>
              <a:gd name="T21" fmla="*/ 52 h 180"/>
              <a:gd name="T22" fmla="*/ 22 w 158"/>
              <a:gd name="T23" fmla="*/ 18 h 180"/>
              <a:gd name="T24" fmla="*/ 52 w 158"/>
              <a:gd name="T25" fmla="*/ 0 h 180"/>
              <a:gd name="T26" fmla="*/ 68 w 158"/>
              <a:gd name="T27" fmla="*/ 16 h 180"/>
              <a:gd name="T28" fmla="*/ 59 w 158"/>
              <a:gd name="T29" fmla="*/ 53 h 180"/>
              <a:gd name="T30" fmla="*/ 118 w 158"/>
              <a:gd name="T31" fmla="*/ 1 h 180"/>
              <a:gd name="T32" fmla="*/ 137 w 158"/>
              <a:gd name="T33" fmla="*/ 0 h 180"/>
              <a:gd name="T34" fmla="*/ 118 w 158"/>
              <a:gd name="T35" fmla="*/ 53 h 180"/>
              <a:gd name="T36" fmla="*/ 102 w 158"/>
              <a:gd name="T37" fmla="*/ 98 h 180"/>
              <a:gd name="T38" fmla="*/ 99 w 158"/>
              <a:gd name="T39" fmla="*/ 120 h 180"/>
              <a:gd name="T40" fmla="*/ 103 w 158"/>
              <a:gd name="T41" fmla="*/ 133 h 180"/>
              <a:gd name="T42" fmla="*/ 114 w 158"/>
              <a:gd name="T43" fmla="*/ 138 h 180"/>
              <a:gd name="T44" fmla="*/ 128 w 158"/>
              <a:gd name="T45" fmla="*/ 133 h 180"/>
              <a:gd name="T46" fmla="*/ 158 w 158"/>
              <a:gd name="T47" fmla="*/ 106 h 180"/>
              <a:gd name="T48" fmla="*/ 158 w 158"/>
              <a:gd name="T49" fmla="*/ 12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8" h="180">
                <a:moveTo>
                  <a:pt x="158" y="129"/>
                </a:moveTo>
                <a:cubicBezTo>
                  <a:pt x="124" y="163"/>
                  <a:pt x="97" y="180"/>
                  <a:pt x="79" y="180"/>
                </a:cubicBezTo>
                <a:cubicBezTo>
                  <a:pt x="70" y="180"/>
                  <a:pt x="63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59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0" y="88"/>
                  <a:pt x="29" y="75"/>
                </a:cubicBezTo>
                <a:cubicBezTo>
                  <a:pt x="17" y="70"/>
                  <a:pt x="11" y="62"/>
                  <a:pt x="11" y="52"/>
                </a:cubicBezTo>
                <a:cubicBezTo>
                  <a:pt x="11" y="41"/>
                  <a:pt x="15" y="30"/>
                  <a:pt x="22" y="18"/>
                </a:cubicBezTo>
                <a:cubicBezTo>
                  <a:pt x="29" y="6"/>
                  <a:pt x="39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1" y="51"/>
                  <a:pt x="101" y="33"/>
                  <a:pt x="118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2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0" y="130"/>
                  <a:pt x="103" y="133"/>
                </a:cubicBezTo>
                <a:cubicBezTo>
                  <a:pt x="106" y="137"/>
                  <a:pt x="109" y="138"/>
                  <a:pt x="114" y="138"/>
                </a:cubicBezTo>
                <a:cubicBezTo>
                  <a:pt x="119" y="138"/>
                  <a:pt x="123" y="137"/>
                  <a:pt x="128" y="133"/>
                </a:cubicBezTo>
                <a:cubicBezTo>
                  <a:pt x="132" y="130"/>
                  <a:pt x="143" y="121"/>
                  <a:pt x="158" y="106"/>
                </a:cubicBezTo>
                <a:lnTo>
                  <a:pt x="158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79"/>
          <p:cNvSpPr>
            <a:spLocks noEditPoints="1"/>
          </p:cNvSpPr>
          <p:nvPr/>
        </p:nvSpPr>
        <p:spPr bwMode="auto">
          <a:xfrm>
            <a:off x="1033849" y="689317"/>
            <a:ext cx="327638" cy="504662"/>
          </a:xfrm>
          <a:custGeom>
            <a:avLst/>
            <a:gdLst>
              <a:gd name="T0" fmla="*/ 221 w 221"/>
              <a:gd name="T1" fmla="*/ 247 h 297"/>
              <a:gd name="T2" fmla="*/ 176 w 221"/>
              <a:gd name="T3" fmla="*/ 287 h 297"/>
              <a:gd name="T4" fmla="*/ 148 w 221"/>
              <a:gd name="T5" fmla="*/ 297 h 297"/>
              <a:gd name="T6" fmla="*/ 125 w 221"/>
              <a:gd name="T7" fmla="*/ 283 h 297"/>
              <a:gd name="T8" fmla="*/ 117 w 221"/>
              <a:gd name="T9" fmla="*/ 242 h 297"/>
              <a:gd name="T10" fmla="*/ 80 w 221"/>
              <a:gd name="T11" fmla="*/ 283 h 297"/>
              <a:gd name="T12" fmla="*/ 44 w 221"/>
              <a:gd name="T13" fmla="*/ 297 h 297"/>
              <a:gd name="T14" fmla="*/ 13 w 221"/>
              <a:gd name="T15" fmla="*/ 281 h 297"/>
              <a:gd name="T16" fmla="*/ 0 w 221"/>
              <a:gd name="T17" fmla="*/ 242 h 297"/>
              <a:gd name="T18" fmla="*/ 33 w 221"/>
              <a:gd name="T19" fmla="*/ 157 h 297"/>
              <a:gd name="T20" fmla="*/ 105 w 221"/>
              <a:gd name="T21" fmla="*/ 118 h 297"/>
              <a:gd name="T22" fmla="*/ 122 w 221"/>
              <a:gd name="T23" fmla="*/ 121 h 297"/>
              <a:gd name="T24" fmla="*/ 135 w 221"/>
              <a:gd name="T25" fmla="*/ 131 h 297"/>
              <a:gd name="T26" fmla="*/ 164 w 221"/>
              <a:gd name="T27" fmla="*/ 8 h 297"/>
              <a:gd name="T28" fmla="*/ 213 w 221"/>
              <a:gd name="T29" fmla="*/ 0 h 297"/>
              <a:gd name="T30" fmla="*/ 217 w 221"/>
              <a:gd name="T31" fmla="*/ 3 h 297"/>
              <a:gd name="T32" fmla="*/ 207 w 221"/>
              <a:gd name="T33" fmla="*/ 46 h 297"/>
              <a:gd name="T34" fmla="*/ 166 w 221"/>
              <a:gd name="T35" fmla="*/ 240 h 297"/>
              <a:gd name="T36" fmla="*/ 169 w 221"/>
              <a:gd name="T37" fmla="*/ 253 h 297"/>
              <a:gd name="T38" fmla="*/ 178 w 221"/>
              <a:gd name="T39" fmla="*/ 258 h 297"/>
              <a:gd name="T40" fmla="*/ 221 w 221"/>
              <a:gd name="T41" fmla="*/ 224 h 297"/>
              <a:gd name="T42" fmla="*/ 221 w 221"/>
              <a:gd name="T43" fmla="*/ 247 h 297"/>
              <a:gd name="T44" fmla="*/ 72 w 221"/>
              <a:gd name="T45" fmla="*/ 258 h 297"/>
              <a:gd name="T46" fmla="*/ 110 w 221"/>
              <a:gd name="T47" fmla="*/ 224 h 297"/>
              <a:gd name="T48" fmla="*/ 127 w 221"/>
              <a:gd name="T49" fmla="*/ 160 h 297"/>
              <a:gd name="T50" fmla="*/ 122 w 221"/>
              <a:gd name="T51" fmla="*/ 141 h 297"/>
              <a:gd name="T52" fmla="*/ 108 w 221"/>
              <a:gd name="T53" fmla="*/ 134 h 297"/>
              <a:gd name="T54" fmla="*/ 71 w 221"/>
              <a:gd name="T55" fmla="*/ 169 h 297"/>
              <a:gd name="T56" fmla="*/ 53 w 221"/>
              <a:gd name="T57" fmla="*/ 234 h 297"/>
              <a:gd name="T58" fmla="*/ 58 w 221"/>
              <a:gd name="T59" fmla="*/ 252 h 297"/>
              <a:gd name="T60" fmla="*/ 72 w 221"/>
              <a:gd name="T61" fmla="*/ 258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1" h="297">
                <a:moveTo>
                  <a:pt x="221" y="247"/>
                </a:moveTo>
                <a:cubicBezTo>
                  <a:pt x="201" y="267"/>
                  <a:pt x="186" y="280"/>
                  <a:pt x="176" y="287"/>
                </a:cubicBezTo>
                <a:cubicBezTo>
                  <a:pt x="166" y="294"/>
                  <a:pt x="156" y="297"/>
                  <a:pt x="148" y="297"/>
                </a:cubicBezTo>
                <a:cubicBezTo>
                  <a:pt x="139" y="297"/>
                  <a:pt x="131" y="293"/>
                  <a:pt x="125" y="283"/>
                </a:cubicBezTo>
                <a:cubicBezTo>
                  <a:pt x="120" y="274"/>
                  <a:pt x="117" y="260"/>
                  <a:pt x="117" y="242"/>
                </a:cubicBezTo>
                <a:cubicBezTo>
                  <a:pt x="105" y="260"/>
                  <a:pt x="93" y="274"/>
                  <a:pt x="80" y="283"/>
                </a:cubicBezTo>
                <a:cubicBezTo>
                  <a:pt x="67" y="293"/>
                  <a:pt x="55" y="297"/>
                  <a:pt x="44" y="297"/>
                </a:cubicBezTo>
                <a:cubicBezTo>
                  <a:pt x="32" y="297"/>
                  <a:pt x="22" y="292"/>
                  <a:pt x="13" y="281"/>
                </a:cubicBezTo>
                <a:cubicBezTo>
                  <a:pt x="4" y="270"/>
                  <a:pt x="0" y="257"/>
                  <a:pt x="0" y="242"/>
                </a:cubicBezTo>
                <a:cubicBezTo>
                  <a:pt x="0" y="212"/>
                  <a:pt x="11" y="183"/>
                  <a:pt x="33" y="157"/>
                </a:cubicBezTo>
                <a:cubicBezTo>
                  <a:pt x="55" y="131"/>
                  <a:pt x="79" y="118"/>
                  <a:pt x="105" y="118"/>
                </a:cubicBezTo>
                <a:cubicBezTo>
                  <a:pt x="112" y="118"/>
                  <a:pt x="118" y="119"/>
                  <a:pt x="122" y="121"/>
                </a:cubicBezTo>
                <a:cubicBezTo>
                  <a:pt x="126" y="123"/>
                  <a:pt x="130" y="127"/>
                  <a:pt x="135" y="131"/>
                </a:cubicBezTo>
                <a:cubicBezTo>
                  <a:pt x="164" y="8"/>
                  <a:pt x="164" y="8"/>
                  <a:pt x="164" y="8"/>
                </a:cubicBezTo>
                <a:cubicBezTo>
                  <a:pt x="188" y="3"/>
                  <a:pt x="205" y="0"/>
                  <a:pt x="213" y="0"/>
                </a:cubicBezTo>
                <a:cubicBezTo>
                  <a:pt x="216" y="0"/>
                  <a:pt x="217" y="1"/>
                  <a:pt x="217" y="3"/>
                </a:cubicBezTo>
                <a:cubicBezTo>
                  <a:pt x="217" y="5"/>
                  <a:pt x="214" y="19"/>
                  <a:pt x="207" y="46"/>
                </a:cubicBezTo>
                <a:cubicBezTo>
                  <a:pt x="179" y="153"/>
                  <a:pt x="166" y="218"/>
                  <a:pt x="166" y="240"/>
                </a:cubicBezTo>
                <a:cubicBezTo>
                  <a:pt x="166" y="246"/>
                  <a:pt x="167" y="250"/>
                  <a:pt x="169" y="253"/>
                </a:cubicBezTo>
                <a:cubicBezTo>
                  <a:pt x="171" y="256"/>
                  <a:pt x="174" y="258"/>
                  <a:pt x="178" y="258"/>
                </a:cubicBezTo>
                <a:cubicBezTo>
                  <a:pt x="186" y="258"/>
                  <a:pt x="201" y="246"/>
                  <a:pt x="221" y="224"/>
                </a:cubicBezTo>
                <a:lnTo>
                  <a:pt x="221" y="247"/>
                </a:lnTo>
                <a:close/>
                <a:moveTo>
                  <a:pt x="72" y="258"/>
                </a:moveTo>
                <a:cubicBezTo>
                  <a:pt x="86" y="258"/>
                  <a:pt x="98" y="247"/>
                  <a:pt x="110" y="224"/>
                </a:cubicBezTo>
                <a:cubicBezTo>
                  <a:pt x="122" y="201"/>
                  <a:pt x="127" y="180"/>
                  <a:pt x="127" y="160"/>
                </a:cubicBezTo>
                <a:cubicBezTo>
                  <a:pt x="127" y="152"/>
                  <a:pt x="126" y="146"/>
                  <a:pt x="122" y="141"/>
                </a:cubicBezTo>
                <a:cubicBezTo>
                  <a:pt x="118" y="136"/>
                  <a:pt x="114" y="134"/>
                  <a:pt x="108" y="134"/>
                </a:cubicBezTo>
                <a:cubicBezTo>
                  <a:pt x="95" y="134"/>
                  <a:pt x="83" y="145"/>
                  <a:pt x="71" y="169"/>
                </a:cubicBezTo>
                <a:cubicBezTo>
                  <a:pt x="59" y="193"/>
                  <a:pt x="53" y="214"/>
                  <a:pt x="53" y="234"/>
                </a:cubicBezTo>
                <a:cubicBezTo>
                  <a:pt x="53" y="241"/>
                  <a:pt x="55" y="247"/>
                  <a:pt x="58" y="252"/>
                </a:cubicBezTo>
                <a:cubicBezTo>
                  <a:pt x="62" y="256"/>
                  <a:pt x="66" y="258"/>
                  <a:pt x="72" y="2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3" name="Freeform 80"/>
          <p:cNvSpPr>
            <a:spLocks noEditPoints="1"/>
          </p:cNvSpPr>
          <p:nvPr/>
        </p:nvSpPr>
        <p:spPr bwMode="auto">
          <a:xfrm>
            <a:off x="1522382" y="689317"/>
            <a:ext cx="418325" cy="504662"/>
          </a:xfrm>
          <a:custGeom>
            <a:avLst/>
            <a:gdLst>
              <a:gd name="T0" fmla="*/ 282 w 282"/>
              <a:gd name="T1" fmla="*/ 247 h 298"/>
              <a:gd name="T2" fmla="*/ 195 w 282"/>
              <a:gd name="T3" fmla="*/ 298 h 298"/>
              <a:gd name="T4" fmla="*/ 161 w 282"/>
              <a:gd name="T5" fmla="*/ 282 h 298"/>
              <a:gd name="T6" fmla="*/ 147 w 282"/>
              <a:gd name="T7" fmla="*/ 238 h 298"/>
              <a:gd name="T8" fmla="*/ 103 w 282"/>
              <a:gd name="T9" fmla="*/ 283 h 298"/>
              <a:gd name="T10" fmla="*/ 62 w 282"/>
              <a:gd name="T11" fmla="*/ 298 h 298"/>
              <a:gd name="T12" fmla="*/ 17 w 282"/>
              <a:gd name="T13" fmla="*/ 274 h 298"/>
              <a:gd name="T14" fmla="*/ 0 w 282"/>
              <a:gd name="T15" fmla="*/ 209 h 298"/>
              <a:gd name="T16" fmla="*/ 22 w 282"/>
              <a:gd name="T17" fmla="*/ 110 h 298"/>
              <a:gd name="T18" fmla="*/ 88 w 282"/>
              <a:gd name="T19" fmla="*/ 29 h 298"/>
              <a:gd name="T20" fmla="*/ 193 w 282"/>
              <a:gd name="T21" fmla="*/ 0 h 298"/>
              <a:gd name="T22" fmla="*/ 278 w 282"/>
              <a:gd name="T23" fmla="*/ 12 h 298"/>
              <a:gd name="T24" fmla="*/ 278 w 282"/>
              <a:gd name="T25" fmla="*/ 26 h 298"/>
              <a:gd name="T26" fmla="*/ 226 w 282"/>
              <a:gd name="T27" fmla="*/ 126 h 298"/>
              <a:gd name="T28" fmla="*/ 206 w 282"/>
              <a:gd name="T29" fmla="*/ 224 h 298"/>
              <a:gd name="T30" fmla="*/ 212 w 282"/>
              <a:gd name="T31" fmla="*/ 249 h 298"/>
              <a:gd name="T32" fmla="*/ 231 w 282"/>
              <a:gd name="T33" fmla="*/ 259 h 298"/>
              <a:gd name="T34" fmla="*/ 282 w 282"/>
              <a:gd name="T35" fmla="*/ 224 h 298"/>
              <a:gd name="T36" fmla="*/ 282 w 282"/>
              <a:gd name="T37" fmla="*/ 247 h 298"/>
              <a:gd name="T38" fmla="*/ 222 w 282"/>
              <a:gd name="T39" fmla="*/ 26 h 298"/>
              <a:gd name="T40" fmla="*/ 182 w 282"/>
              <a:gd name="T41" fmla="*/ 15 h 298"/>
              <a:gd name="T42" fmla="*/ 120 w 282"/>
              <a:gd name="T43" fmla="*/ 44 h 298"/>
              <a:gd name="T44" fmla="*/ 76 w 282"/>
              <a:gd name="T45" fmla="*/ 120 h 298"/>
              <a:gd name="T46" fmla="*/ 60 w 282"/>
              <a:gd name="T47" fmla="*/ 202 h 298"/>
              <a:gd name="T48" fmla="*/ 69 w 282"/>
              <a:gd name="T49" fmla="*/ 240 h 298"/>
              <a:gd name="T50" fmla="*/ 92 w 282"/>
              <a:gd name="T51" fmla="*/ 254 h 298"/>
              <a:gd name="T52" fmla="*/ 148 w 282"/>
              <a:gd name="T53" fmla="*/ 210 h 298"/>
              <a:gd name="T54" fmla="*/ 222 w 282"/>
              <a:gd name="T55" fmla="*/ 26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2" h="298">
                <a:moveTo>
                  <a:pt x="282" y="247"/>
                </a:moveTo>
                <a:cubicBezTo>
                  <a:pt x="251" y="281"/>
                  <a:pt x="222" y="298"/>
                  <a:pt x="195" y="298"/>
                </a:cubicBezTo>
                <a:cubicBezTo>
                  <a:pt x="181" y="298"/>
                  <a:pt x="169" y="293"/>
                  <a:pt x="161" y="282"/>
                </a:cubicBezTo>
                <a:cubicBezTo>
                  <a:pt x="152" y="272"/>
                  <a:pt x="148" y="257"/>
                  <a:pt x="147" y="238"/>
                </a:cubicBezTo>
                <a:cubicBezTo>
                  <a:pt x="130" y="259"/>
                  <a:pt x="115" y="273"/>
                  <a:pt x="103" y="283"/>
                </a:cubicBezTo>
                <a:cubicBezTo>
                  <a:pt x="90" y="293"/>
                  <a:pt x="76" y="298"/>
                  <a:pt x="62" y="298"/>
                </a:cubicBezTo>
                <a:cubicBezTo>
                  <a:pt x="43" y="298"/>
                  <a:pt x="28" y="290"/>
                  <a:pt x="17" y="274"/>
                </a:cubicBezTo>
                <a:cubicBezTo>
                  <a:pt x="5" y="258"/>
                  <a:pt x="0" y="236"/>
                  <a:pt x="0" y="209"/>
                </a:cubicBezTo>
                <a:cubicBezTo>
                  <a:pt x="0" y="177"/>
                  <a:pt x="7" y="144"/>
                  <a:pt x="22" y="110"/>
                </a:cubicBezTo>
                <a:cubicBezTo>
                  <a:pt x="37" y="76"/>
                  <a:pt x="59" y="49"/>
                  <a:pt x="88" y="29"/>
                </a:cubicBezTo>
                <a:cubicBezTo>
                  <a:pt x="117" y="10"/>
                  <a:pt x="152" y="0"/>
                  <a:pt x="193" y="0"/>
                </a:cubicBezTo>
                <a:cubicBezTo>
                  <a:pt x="224" y="0"/>
                  <a:pt x="252" y="4"/>
                  <a:pt x="278" y="12"/>
                </a:cubicBezTo>
                <a:cubicBezTo>
                  <a:pt x="278" y="26"/>
                  <a:pt x="278" y="26"/>
                  <a:pt x="278" y="26"/>
                </a:cubicBezTo>
                <a:cubicBezTo>
                  <a:pt x="257" y="50"/>
                  <a:pt x="240" y="83"/>
                  <a:pt x="226" y="126"/>
                </a:cubicBezTo>
                <a:cubicBezTo>
                  <a:pt x="212" y="169"/>
                  <a:pt x="206" y="201"/>
                  <a:pt x="206" y="224"/>
                </a:cubicBezTo>
                <a:cubicBezTo>
                  <a:pt x="206" y="235"/>
                  <a:pt x="208" y="243"/>
                  <a:pt x="212" y="249"/>
                </a:cubicBezTo>
                <a:cubicBezTo>
                  <a:pt x="217" y="256"/>
                  <a:pt x="223" y="259"/>
                  <a:pt x="231" y="259"/>
                </a:cubicBezTo>
                <a:cubicBezTo>
                  <a:pt x="245" y="259"/>
                  <a:pt x="262" y="247"/>
                  <a:pt x="282" y="224"/>
                </a:cubicBezTo>
                <a:lnTo>
                  <a:pt x="282" y="247"/>
                </a:lnTo>
                <a:close/>
                <a:moveTo>
                  <a:pt x="222" y="26"/>
                </a:moveTo>
                <a:cubicBezTo>
                  <a:pt x="210" y="19"/>
                  <a:pt x="196" y="15"/>
                  <a:pt x="182" y="15"/>
                </a:cubicBezTo>
                <a:cubicBezTo>
                  <a:pt x="159" y="15"/>
                  <a:pt x="138" y="25"/>
                  <a:pt x="120" y="44"/>
                </a:cubicBezTo>
                <a:cubicBezTo>
                  <a:pt x="101" y="63"/>
                  <a:pt x="87" y="89"/>
                  <a:pt x="76" y="120"/>
                </a:cubicBezTo>
                <a:cubicBezTo>
                  <a:pt x="66" y="152"/>
                  <a:pt x="60" y="179"/>
                  <a:pt x="60" y="202"/>
                </a:cubicBezTo>
                <a:cubicBezTo>
                  <a:pt x="60" y="218"/>
                  <a:pt x="63" y="230"/>
                  <a:pt x="69" y="240"/>
                </a:cubicBezTo>
                <a:cubicBezTo>
                  <a:pt x="75" y="250"/>
                  <a:pt x="83" y="254"/>
                  <a:pt x="92" y="254"/>
                </a:cubicBezTo>
                <a:cubicBezTo>
                  <a:pt x="108" y="254"/>
                  <a:pt x="127" y="240"/>
                  <a:pt x="148" y="210"/>
                </a:cubicBezTo>
                <a:cubicBezTo>
                  <a:pt x="157" y="133"/>
                  <a:pt x="181" y="71"/>
                  <a:pt x="222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4" name="Freeform 81"/>
          <p:cNvSpPr>
            <a:spLocks/>
          </p:cNvSpPr>
          <p:nvPr/>
        </p:nvSpPr>
        <p:spPr bwMode="auto">
          <a:xfrm>
            <a:off x="1937780" y="889844"/>
            <a:ext cx="304236" cy="304134"/>
          </a:xfrm>
          <a:custGeom>
            <a:avLst/>
            <a:gdLst>
              <a:gd name="T0" fmla="*/ 204 w 204"/>
              <a:gd name="T1" fmla="*/ 130 h 181"/>
              <a:gd name="T2" fmla="*/ 123 w 204"/>
              <a:gd name="T3" fmla="*/ 180 h 181"/>
              <a:gd name="T4" fmla="*/ 100 w 204"/>
              <a:gd name="T5" fmla="*/ 171 h 181"/>
              <a:gd name="T6" fmla="*/ 92 w 204"/>
              <a:gd name="T7" fmla="*/ 145 h 181"/>
              <a:gd name="T8" fmla="*/ 110 w 204"/>
              <a:gd name="T9" fmla="*/ 78 h 181"/>
              <a:gd name="T10" fmla="*/ 120 w 204"/>
              <a:gd name="T11" fmla="*/ 47 h 181"/>
              <a:gd name="T12" fmla="*/ 114 w 204"/>
              <a:gd name="T13" fmla="*/ 40 h 181"/>
              <a:gd name="T14" fmla="*/ 107 w 204"/>
              <a:gd name="T15" fmla="*/ 43 h 181"/>
              <a:gd name="T16" fmla="*/ 97 w 204"/>
              <a:gd name="T17" fmla="*/ 51 h 181"/>
              <a:gd name="T18" fmla="*/ 85 w 204"/>
              <a:gd name="T19" fmla="*/ 63 h 181"/>
              <a:gd name="T20" fmla="*/ 73 w 204"/>
              <a:gd name="T21" fmla="*/ 76 h 181"/>
              <a:gd name="T22" fmla="*/ 62 w 204"/>
              <a:gd name="T23" fmla="*/ 89 h 181"/>
              <a:gd name="T24" fmla="*/ 52 w 204"/>
              <a:gd name="T25" fmla="*/ 109 h 181"/>
              <a:gd name="T26" fmla="*/ 48 w 204"/>
              <a:gd name="T27" fmla="*/ 141 h 181"/>
              <a:gd name="T28" fmla="*/ 48 w 204"/>
              <a:gd name="T29" fmla="*/ 170 h 181"/>
              <a:gd name="T30" fmla="*/ 2 w 204"/>
              <a:gd name="T31" fmla="*/ 181 h 181"/>
              <a:gd name="T32" fmla="*/ 0 w 204"/>
              <a:gd name="T33" fmla="*/ 139 h 181"/>
              <a:gd name="T34" fmla="*/ 8 w 204"/>
              <a:gd name="T35" fmla="*/ 77 h 181"/>
              <a:gd name="T36" fmla="*/ 32 w 204"/>
              <a:gd name="T37" fmla="*/ 10 h 181"/>
              <a:gd name="T38" fmla="*/ 83 w 204"/>
              <a:gd name="T39" fmla="*/ 0 h 181"/>
              <a:gd name="T40" fmla="*/ 62 w 204"/>
              <a:gd name="T41" fmla="*/ 67 h 181"/>
              <a:gd name="T42" fmla="*/ 115 w 204"/>
              <a:gd name="T43" fmla="*/ 15 h 181"/>
              <a:gd name="T44" fmla="*/ 151 w 204"/>
              <a:gd name="T45" fmla="*/ 1 h 181"/>
              <a:gd name="T46" fmla="*/ 168 w 204"/>
              <a:gd name="T47" fmla="*/ 9 h 181"/>
              <a:gd name="T48" fmla="*/ 175 w 204"/>
              <a:gd name="T49" fmla="*/ 29 h 181"/>
              <a:gd name="T50" fmla="*/ 157 w 204"/>
              <a:gd name="T51" fmla="*/ 94 h 181"/>
              <a:gd name="T52" fmla="*/ 145 w 204"/>
              <a:gd name="T53" fmla="*/ 134 h 181"/>
              <a:gd name="T54" fmla="*/ 155 w 204"/>
              <a:gd name="T55" fmla="*/ 146 h 181"/>
              <a:gd name="T56" fmla="*/ 204 w 204"/>
              <a:gd name="T57" fmla="*/ 107 h 181"/>
              <a:gd name="T58" fmla="*/ 204 w 204"/>
              <a:gd name="T59" fmla="*/ 13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3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5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20" y="51"/>
                  <a:pt x="120" y="47"/>
                </a:cubicBezTo>
                <a:cubicBezTo>
                  <a:pt x="120" y="42"/>
                  <a:pt x="118" y="40"/>
                  <a:pt x="114" y="40"/>
                </a:cubicBezTo>
                <a:cubicBezTo>
                  <a:pt x="113" y="40"/>
                  <a:pt x="110" y="41"/>
                  <a:pt x="107" y="43"/>
                </a:cubicBezTo>
                <a:cubicBezTo>
                  <a:pt x="104" y="45"/>
                  <a:pt x="101" y="48"/>
                  <a:pt x="97" y="51"/>
                </a:cubicBezTo>
                <a:cubicBezTo>
                  <a:pt x="93" y="54"/>
                  <a:pt x="90" y="58"/>
                  <a:pt x="85" y="63"/>
                </a:cubicBezTo>
                <a:cubicBezTo>
                  <a:pt x="82" y="66"/>
                  <a:pt x="78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7" y="95"/>
                  <a:pt x="54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8" y="158"/>
                  <a:pt x="48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1" y="162"/>
                  <a:pt x="0" y="149"/>
                  <a:pt x="0" y="139"/>
                </a:cubicBezTo>
                <a:cubicBezTo>
                  <a:pt x="0" y="117"/>
                  <a:pt x="3" y="96"/>
                  <a:pt x="8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3" y="0"/>
                  <a:pt x="83" y="0"/>
                  <a:pt x="83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9" y="6"/>
                  <a:pt x="140" y="1"/>
                  <a:pt x="151" y="1"/>
                </a:cubicBezTo>
                <a:cubicBezTo>
                  <a:pt x="158" y="1"/>
                  <a:pt x="163" y="4"/>
                  <a:pt x="168" y="9"/>
                </a:cubicBezTo>
                <a:cubicBezTo>
                  <a:pt x="173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9" y="146"/>
                  <a:pt x="155" y="146"/>
                </a:cubicBezTo>
                <a:cubicBezTo>
                  <a:pt x="165" y="146"/>
                  <a:pt x="182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5" name="Freeform 82"/>
          <p:cNvSpPr>
            <a:spLocks/>
          </p:cNvSpPr>
          <p:nvPr/>
        </p:nvSpPr>
        <p:spPr bwMode="auto">
          <a:xfrm>
            <a:off x="2239090" y="889844"/>
            <a:ext cx="301311" cy="304134"/>
          </a:xfrm>
          <a:custGeom>
            <a:avLst/>
            <a:gdLst>
              <a:gd name="T0" fmla="*/ 204 w 204"/>
              <a:gd name="T1" fmla="*/ 130 h 181"/>
              <a:gd name="T2" fmla="*/ 122 w 204"/>
              <a:gd name="T3" fmla="*/ 180 h 181"/>
              <a:gd name="T4" fmla="*/ 100 w 204"/>
              <a:gd name="T5" fmla="*/ 171 h 181"/>
              <a:gd name="T6" fmla="*/ 92 w 204"/>
              <a:gd name="T7" fmla="*/ 145 h 181"/>
              <a:gd name="T8" fmla="*/ 110 w 204"/>
              <a:gd name="T9" fmla="*/ 78 h 181"/>
              <a:gd name="T10" fmla="*/ 119 w 204"/>
              <a:gd name="T11" fmla="*/ 47 h 181"/>
              <a:gd name="T12" fmla="*/ 114 w 204"/>
              <a:gd name="T13" fmla="*/ 40 h 181"/>
              <a:gd name="T14" fmla="*/ 107 w 204"/>
              <a:gd name="T15" fmla="*/ 43 h 181"/>
              <a:gd name="T16" fmla="*/ 97 w 204"/>
              <a:gd name="T17" fmla="*/ 51 h 181"/>
              <a:gd name="T18" fmla="*/ 85 w 204"/>
              <a:gd name="T19" fmla="*/ 63 h 181"/>
              <a:gd name="T20" fmla="*/ 73 w 204"/>
              <a:gd name="T21" fmla="*/ 76 h 181"/>
              <a:gd name="T22" fmla="*/ 62 w 204"/>
              <a:gd name="T23" fmla="*/ 89 h 181"/>
              <a:gd name="T24" fmla="*/ 52 w 204"/>
              <a:gd name="T25" fmla="*/ 109 h 181"/>
              <a:gd name="T26" fmla="*/ 48 w 204"/>
              <a:gd name="T27" fmla="*/ 141 h 181"/>
              <a:gd name="T28" fmla="*/ 47 w 204"/>
              <a:gd name="T29" fmla="*/ 170 h 181"/>
              <a:gd name="T30" fmla="*/ 2 w 204"/>
              <a:gd name="T31" fmla="*/ 181 h 181"/>
              <a:gd name="T32" fmla="*/ 0 w 204"/>
              <a:gd name="T33" fmla="*/ 139 h 181"/>
              <a:gd name="T34" fmla="*/ 7 w 204"/>
              <a:gd name="T35" fmla="*/ 77 h 181"/>
              <a:gd name="T36" fmla="*/ 32 w 204"/>
              <a:gd name="T37" fmla="*/ 10 h 181"/>
              <a:gd name="T38" fmla="*/ 82 w 204"/>
              <a:gd name="T39" fmla="*/ 0 h 181"/>
              <a:gd name="T40" fmla="*/ 62 w 204"/>
              <a:gd name="T41" fmla="*/ 67 h 181"/>
              <a:gd name="T42" fmla="*/ 115 w 204"/>
              <a:gd name="T43" fmla="*/ 15 h 181"/>
              <a:gd name="T44" fmla="*/ 150 w 204"/>
              <a:gd name="T45" fmla="*/ 1 h 181"/>
              <a:gd name="T46" fmla="*/ 168 w 204"/>
              <a:gd name="T47" fmla="*/ 9 h 181"/>
              <a:gd name="T48" fmla="*/ 175 w 204"/>
              <a:gd name="T49" fmla="*/ 29 h 181"/>
              <a:gd name="T50" fmla="*/ 157 w 204"/>
              <a:gd name="T51" fmla="*/ 94 h 181"/>
              <a:gd name="T52" fmla="*/ 145 w 204"/>
              <a:gd name="T53" fmla="*/ 134 h 181"/>
              <a:gd name="T54" fmla="*/ 155 w 204"/>
              <a:gd name="T55" fmla="*/ 146 h 181"/>
              <a:gd name="T56" fmla="*/ 204 w 204"/>
              <a:gd name="T57" fmla="*/ 107 h 181"/>
              <a:gd name="T58" fmla="*/ 204 w 204"/>
              <a:gd name="T59" fmla="*/ 13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2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4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19" y="51"/>
                  <a:pt x="119" y="47"/>
                </a:cubicBezTo>
                <a:cubicBezTo>
                  <a:pt x="119" y="42"/>
                  <a:pt x="118" y="40"/>
                  <a:pt x="114" y="40"/>
                </a:cubicBezTo>
                <a:cubicBezTo>
                  <a:pt x="112" y="40"/>
                  <a:pt x="110" y="41"/>
                  <a:pt x="107" y="43"/>
                </a:cubicBezTo>
                <a:cubicBezTo>
                  <a:pt x="104" y="45"/>
                  <a:pt x="100" y="48"/>
                  <a:pt x="97" y="51"/>
                </a:cubicBezTo>
                <a:cubicBezTo>
                  <a:pt x="93" y="54"/>
                  <a:pt x="89" y="58"/>
                  <a:pt x="85" y="63"/>
                </a:cubicBezTo>
                <a:cubicBezTo>
                  <a:pt x="81" y="66"/>
                  <a:pt x="77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6" y="95"/>
                  <a:pt x="53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7" y="158"/>
                  <a:pt x="47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0" y="162"/>
                  <a:pt x="0" y="149"/>
                  <a:pt x="0" y="139"/>
                </a:cubicBezTo>
                <a:cubicBezTo>
                  <a:pt x="0" y="117"/>
                  <a:pt x="2" y="96"/>
                  <a:pt x="7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2" y="0"/>
                  <a:pt x="82" y="0"/>
                  <a:pt x="82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8" y="6"/>
                  <a:pt x="140" y="1"/>
                  <a:pt x="150" y="1"/>
                </a:cubicBezTo>
                <a:cubicBezTo>
                  <a:pt x="157" y="1"/>
                  <a:pt x="163" y="4"/>
                  <a:pt x="168" y="9"/>
                </a:cubicBezTo>
                <a:cubicBezTo>
                  <a:pt x="172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8" y="146"/>
                  <a:pt x="155" y="146"/>
                </a:cubicBezTo>
                <a:cubicBezTo>
                  <a:pt x="165" y="146"/>
                  <a:pt x="181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6" name="Freeform 83"/>
          <p:cNvSpPr>
            <a:spLocks noEditPoints="1"/>
          </p:cNvSpPr>
          <p:nvPr/>
        </p:nvSpPr>
        <p:spPr bwMode="auto">
          <a:xfrm>
            <a:off x="2537474" y="749475"/>
            <a:ext cx="152118" cy="444504"/>
          </a:xfrm>
          <a:custGeom>
            <a:avLst/>
            <a:gdLst>
              <a:gd name="T0" fmla="*/ 104 w 104"/>
              <a:gd name="T1" fmla="*/ 211 h 262"/>
              <a:gd name="T2" fmla="*/ 32 w 104"/>
              <a:gd name="T3" fmla="*/ 262 h 262"/>
              <a:gd name="T4" fmla="*/ 9 w 104"/>
              <a:gd name="T5" fmla="*/ 248 h 262"/>
              <a:gd name="T6" fmla="*/ 0 w 104"/>
              <a:gd name="T7" fmla="*/ 214 h 262"/>
              <a:gd name="T8" fmla="*/ 30 w 104"/>
              <a:gd name="T9" fmla="*/ 93 h 262"/>
              <a:gd name="T10" fmla="*/ 82 w 104"/>
              <a:gd name="T11" fmla="*/ 82 h 262"/>
              <a:gd name="T12" fmla="*/ 85 w 104"/>
              <a:gd name="T13" fmla="*/ 82 h 262"/>
              <a:gd name="T14" fmla="*/ 64 w 104"/>
              <a:gd name="T15" fmla="*/ 147 h 262"/>
              <a:gd name="T16" fmla="*/ 51 w 104"/>
              <a:gd name="T17" fmla="*/ 204 h 262"/>
              <a:gd name="T18" fmla="*/ 54 w 104"/>
              <a:gd name="T19" fmla="*/ 215 h 262"/>
              <a:gd name="T20" fmla="*/ 62 w 104"/>
              <a:gd name="T21" fmla="*/ 219 h 262"/>
              <a:gd name="T22" fmla="*/ 78 w 104"/>
              <a:gd name="T23" fmla="*/ 213 h 262"/>
              <a:gd name="T24" fmla="*/ 104 w 104"/>
              <a:gd name="T25" fmla="*/ 188 h 262"/>
              <a:gd name="T26" fmla="*/ 104 w 104"/>
              <a:gd name="T27" fmla="*/ 211 h 262"/>
              <a:gd name="T28" fmla="*/ 99 w 104"/>
              <a:gd name="T29" fmla="*/ 2 h 262"/>
              <a:gd name="T30" fmla="*/ 63 w 104"/>
              <a:gd name="T31" fmla="*/ 51 h 262"/>
              <a:gd name="T32" fmla="*/ 33 w 104"/>
              <a:gd name="T33" fmla="*/ 41 h 262"/>
              <a:gd name="T34" fmla="*/ 51 w 104"/>
              <a:gd name="T35" fmla="*/ 0 h 262"/>
              <a:gd name="T36" fmla="*/ 77 w 104"/>
              <a:gd name="T37" fmla="*/ 10 h 262"/>
              <a:gd name="T38" fmla="*/ 99 w 104"/>
              <a:gd name="T39" fmla="*/ 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262">
                <a:moveTo>
                  <a:pt x="104" y="211"/>
                </a:moveTo>
                <a:cubicBezTo>
                  <a:pt x="72" y="245"/>
                  <a:pt x="48" y="262"/>
                  <a:pt x="32" y="262"/>
                </a:cubicBezTo>
                <a:cubicBezTo>
                  <a:pt x="23" y="262"/>
                  <a:pt x="15" y="257"/>
                  <a:pt x="9" y="248"/>
                </a:cubicBezTo>
                <a:cubicBezTo>
                  <a:pt x="3" y="239"/>
                  <a:pt x="0" y="228"/>
                  <a:pt x="0" y="214"/>
                </a:cubicBezTo>
                <a:cubicBezTo>
                  <a:pt x="0" y="185"/>
                  <a:pt x="10" y="145"/>
                  <a:pt x="30" y="93"/>
                </a:cubicBezTo>
                <a:cubicBezTo>
                  <a:pt x="82" y="82"/>
                  <a:pt x="82" y="82"/>
                  <a:pt x="82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64" y="147"/>
                  <a:pt x="64" y="147"/>
                  <a:pt x="64" y="147"/>
                </a:cubicBezTo>
                <a:cubicBezTo>
                  <a:pt x="56" y="173"/>
                  <a:pt x="51" y="192"/>
                  <a:pt x="51" y="204"/>
                </a:cubicBezTo>
                <a:cubicBezTo>
                  <a:pt x="51" y="208"/>
                  <a:pt x="52" y="212"/>
                  <a:pt x="54" y="215"/>
                </a:cubicBezTo>
                <a:cubicBezTo>
                  <a:pt x="56" y="217"/>
                  <a:pt x="59" y="219"/>
                  <a:pt x="62" y="219"/>
                </a:cubicBezTo>
                <a:cubicBezTo>
                  <a:pt x="67" y="219"/>
                  <a:pt x="73" y="217"/>
                  <a:pt x="78" y="213"/>
                </a:cubicBezTo>
                <a:cubicBezTo>
                  <a:pt x="83" y="209"/>
                  <a:pt x="92" y="201"/>
                  <a:pt x="104" y="188"/>
                </a:cubicBezTo>
                <a:lnTo>
                  <a:pt x="104" y="211"/>
                </a:lnTo>
                <a:close/>
                <a:moveTo>
                  <a:pt x="99" y="2"/>
                </a:moveTo>
                <a:cubicBezTo>
                  <a:pt x="99" y="35"/>
                  <a:pt x="87" y="51"/>
                  <a:pt x="63" y="51"/>
                </a:cubicBezTo>
                <a:cubicBezTo>
                  <a:pt x="51" y="51"/>
                  <a:pt x="41" y="48"/>
                  <a:pt x="33" y="41"/>
                </a:cubicBezTo>
                <a:cubicBezTo>
                  <a:pt x="41" y="28"/>
                  <a:pt x="47" y="15"/>
                  <a:pt x="51" y="0"/>
                </a:cubicBezTo>
                <a:cubicBezTo>
                  <a:pt x="62" y="7"/>
                  <a:pt x="71" y="10"/>
                  <a:pt x="77" y="10"/>
                </a:cubicBezTo>
                <a:cubicBezTo>
                  <a:pt x="85" y="10"/>
                  <a:pt x="92" y="7"/>
                  <a:pt x="99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7" name="Freeform 84"/>
          <p:cNvSpPr>
            <a:spLocks/>
          </p:cNvSpPr>
          <p:nvPr/>
        </p:nvSpPr>
        <p:spPr bwMode="auto">
          <a:xfrm>
            <a:off x="2686668" y="889844"/>
            <a:ext cx="277908" cy="304134"/>
          </a:xfrm>
          <a:custGeom>
            <a:avLst/>
            <a:gdLst>
              <a:gd name="T0" fmla="*/ 186 w 186"/>
              <a:gd name="T1" fmla="*/ 129 h 179"/>
              <a:gd name="T2" fmla="*/ 167 w 186"/>
              <a:gd name="T3" fmla="*/ 141 h 179"/>
              <a:gd name="T4" fmla="*/ 152 w 186"/>
              <a:gd name="T5" fmla="*/ 144 h 179"/>
              <a:gd name="T6" fmla="*/ 122 w 186"/>
              <a:gd name="T7" fmla="*/ 133 h 179"/>
              <a:gd name="T8" fmla="*/ 45 w 186"/>
              <a:gd name="T9" fmla="*/ 179 h 179"/>
              <a:gd name="T10" fmla="*/ 12 w 186"/>
              <a:gd name="T11" fmla="*/ 165 h 179"/>
              <a:gd name="T12" fmla="*/ 0 w 186"/>
              <a:gd name="T13" fmla="*/ 124 h 179"/>
              <a:gd name="T14" fmla="*/ 14 w 186"/>
              <a:gd name="T15" fmla="*/ 53 h 179"/>
              <a:gd name="T16" fmla="*/ 28 w 186"/>
              <a:gd name="T17" fmla="*/ 10 h 179"/>
              <a:gd name="T18" fmla="*/ 84 w 186"/>
              <a:gd name="T19" fmla="*/ 0 h 179"/>
              <a:gd name="T20" fmla="*/ 59 w 186"/>
              <a:gd name="T21" fmla="*/ 74 h 179"/>
              <a:gd name="T22" fmla="*/ 52 w 186"/>
              <a:gd name="T23" fmla="*/ 103 h 179"/>
              <a:gd name="T24" fmla="*/ 48 w 186"/>
              <a:gd name="T25" fmla="*/ 127 h 179"/>
              <a:gd name="T26" fmla="*/ 54 w 186"/>
              <a:gd name="T27" fmla="*/ 145 h 179"/>
              <a:gd name="T28" fmla="*/ 69 w 186"/>
              <a:gd name="T29" fmla="*/ 153 h 179"/>
              <a:gd name="T30" fmla="*/ 111 w 186"/>
              <a:gd name="T31" fmla="*/ 119 h 179"/>
              <a:gd name="T32" fmla="*/ 101 w 186"/>
              <a:gd name="T33" fmla="*/ 77 h 179"/>
              <a:gd name="T34" fmla="*/ 116 w 186"/>
              <a:gd name="T35" fmla="*/ 24 h 179"/>
              <a:gd name="T36" fmla="*/ 150 w 186"/>
              <a:gd name="T37" fmla="*/ 0 h 179"/>
              <a:gd name="T38" fmla="*/ 164 w 186"/>
              <a:gd name="T39" fmla="*/ 22 h 179"/>
              <a:gd name="T40" fmla="*/ 131 w 186"/>
              <a:gd name="T41" fmla="*/ 118 h 179"/>
              <a:gd name="T42" fmla="*/ 153 w 186"/>
              <a:gd name="T43" fmla="*/ 128 h 179"/>
              <a:gd name="T44" fmla="*/ 186 w 186"/>
              <a:gd name="T45" fmla="*/ 106 h 179"/>
              <a:gd name="T46" fmla="*/ 186 w 186"/>
              <a:gd name="T47" fmla="*/ 12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6" h="179">
                <a:moveTo>
                  <a:pt x="186" y="129"/>
                </a:moveTo>
                <a:cubicBezTo>
                  <a:pt x="180" y="135"/>
                  <a:pt x="174" y="139"/>
                  <a:pt x="167" y="141"/>
                </a:cubicBezTo>
                <a:cubicBezTo>
                  <a:pt x="161" y="143"/>
                  <a:pt x="156" y="144"/>
                  <a:pt x="152" y="144"/>
                </a:cubicBezTo>
                <a:cubicBezTo>
                  <a:pt x="142" y="144"/>
                  <a:pt x="132" y="141"/>
                  <a:pt x="122" y="133"/>
                </a:cubicBezTo>
                <a:cubicBezTo>
                  <a:pt x="98" y="164"/>
                  <a:pt x="72" y="179"/>
                  <a:pt x="45" y="179"/>
                </a:cubicBezTo>
                <a:cubicBezTo>
                  <a:pt x="31" y="179"/>
                  <a:pt x="20" y="174"/>
                  <a:pt x="12" y="165"/>
                </a:cubicBezTo>
                <a:cubicBezTo>
                  <a:pt x="4" y="155"/>
                  <a:pt x="0" y="141"/>
                  <a:pt x="0" y="124"/>
                </a:cubicBezTo>
                <a:cubicBezTo>
                  <a:pt x="0" y="104"/>
                  <a:pt x="4" y="81"/>
                  <a:pt x="14" y="53"/>
                </a:cubicBezTo>
                <a:cubicBezTo>
                  <a:pt x="28" y="10"/>
                  <a:pt x="28" y="10"/>
                  <a:pt x="28" y="10"/>
                </a:cubicBezTo>
                <a:cubicBezTo>
                  <a:pt x="84" y="0"/>
                  <a:pt x="84" y="0"/>
                  <a:pt x="84" y="0"/>
                </a:cubicBezTo>
                <a:cubicBezTo>
                  <a:pt x="59" y="74"/>
                  <a:pt x="59" y="74"/>
                  <a:pt x="59" y="74"/>
                </a:cubicBezTo>
                <a:cubicBezTo>
                  <a:pt x="57" y="82"/>
                  <a:pt x="54" y="92"/>
                  <a:pt x="52" y="103"/>
                </a:cubicBezTo>
                <a:cubicBezTo>
                  <a:pt x="50" y="114"/>
                  <a:pt x="48" y="122"/>
                  <a:pt x="48" y="127"/>
                </a:cubicBezTo>
                <a:cubicBezTo>
                  <a:pt x="48" y="134"/>
                  <a:pt x="50" y="140"/>
                  <a:pt x="54" y="145"/>
                </a:cubicBezTo>
                <a:cubicBezTo>
                  <a:pt x="58" y="150"/>
                  <a:pt x="63" y="153"/>
                  <a:pt x="69" y="153"/>
                </a:cubicBezTo>
                <a:cubicBezTo>
                  <a:pt x="82" y="153"/>
                  <a:pt x="96" y="142"/>
                  <a:pt x="111" y="119"/>
                </a:cubicBezTo>
                <a:cubicBezTo>
                  <a:pt x="104" y="105"/>
                  <a:pt x="101" y="91"/>
                  <a:pt x="101" y="77"/>
                </a:cubicBezTo>
                <a:cubicBezTo>
                  <a:pt x="101" y="57"/>
                  <a:pt x="106" y="40"/>
                  <a:pt x="116" y="24"/>
                </a:cubicBezTo>
                <a:cubicBezTo>
                  <a:pt x="127" y="8"/>
                  <a:pt x="138" y="0"/>
                  <a:pt x="150" y="0"/>
                </a:cubicBezTo>
                <a:cubicBezTo>
                  <a:pt x="160" y="0"/>
                  <a:pt x="164" y="7"/>
                  <a:pt x="164" y="22"/>
                </a:cubicBezTo>
                <a:cubicBezTo>
                  <a:pt x="164" y="50"/>
                  <a:pt x="153" y="82"/>
                  <a:pt x="131" y="118"/>
                </a:cubicBezTo>
                <a:cubicBezTo>
                  <a:pt x="138" y="125"/>
                  <a:pt x="145" y="128"/>
                  <a:pt x="153" y="128"/>
                </a:cubicBezTo>
                <a:cubicBezTo>
                  <a:pt x="162" y="128"/>
                  <a:pt x="173" y="121"/>
                  <a:pt x="186" y="106"/>
                </a:cubicBezTo>
                <a:lnTo>
                  <a:pt x="18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8" name="Freeform 85"/>
          <p:cNvSpPr>
            <a:spLocks noEditPoints="1"/>
          </p:cNvSpPr>
          <p:nvPr/>
        </p:nvSpPr>
        <p:spPr bwMode="auto">
          <a:xfrm>
            <a:off x="2961650" y="889844"/>
            <a:ext cx="231103" cy="304134"/>
          </a:xfrm>
          <a:custGeom>
            <a:avLst/>
            <a:gdLst>
              <a:gd name="T0" fmla="*/ 155 w 155"/>
              <a:gd name="T1" fmla="*/ 129 h 179"/>
              <a:gd name="T2" fmla="*/ 108 w 155"/>
              <a:gd name="T3" fmla="*/ 167 h 179"/>
              <a:gd name="T4" fmla="*/ 62 w 155"/>
              <a:gd name="T5" fmla="*/ 179 h 179"/>
              <a:gd name="T6" fmla="*/ 17 w 155"/>
              <a:gd name="T7" fmla="*/ 161 h 179"/>
              <a:gd name="T8" fmla="*/ 0 w 155"/>
              <a:gd name="T9" fmla="*/ 114 h 179"/>
              <a:gd name="T10" fmla="*/ 30 w 155"/>
              <a:gd name="T11" fmla="*/ 36 h 179"/>
              <a:gd name="T12" fmla="*/ 97 w 155"/>
              <a:gd name="T13" fmla="*/ 0 h 179"/>
              <a:gd name="T14" fmla="*/ 128 w 155"/>
              <a:gd name="T15" fmla="*/ 10 h 179"/>
              <a:gd name="T16" fmla="*/ 139 w 155"/>
              <a:gd name="T17" fmla="*/ 36 h 179"/>
              <a:gd name="T18" fmla="*/ 49 w 155"/>
              <a:gd name="T19" fmla="*/ 105 h 179"/>
              <a:gd name="T20" fmla="*/ 92 w 155"/>
              <a:gd name="T21" fmla="*/ 145 h 179"/>
              <a:gd name="T22" fmla="*/ 118 w 155"/>
              <a:gd name="T23" fmla="*/ 138 h 179"/>
              <a:gd name="T24" fmla="*/ 155 w 155"/>
              <a:gd name="T25" fmla="*/ 106 h 179"/>
              <a:gd name="T26" fmla="*/ 155 w 155"/>
              <a:gd name="T27" fmla="*/ 129 h 179"/>
              <a:gd name="T28" fmla="*/ 47 w 155"/>
              <a:gd name="T29" fmla="*/ 91 h 179"/>
              <a:gd name="T30" fmla="*/ 100 w 155"/>
              <a:gd name="T31" fmla="*/ 36 h 179"/>
              <a:gd name="T32" fmla="*/ 85 w 155"/>
              <a:gd name="T33" fmla="*/ 17 h 179"/>
              <a:gd name="T34" fmla="*/ 59 w 155"/>
              <a:gd name="T35" fmla="*/ 37 h 179"/>
              <a:gd name="T36" fmla="*/ 47 w 155"/>
              <a:gd name="T37" fmla="*/ 9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5" h="179">
                <a:moveTo>
                  <a:pt x="155" y="129"/>
                </a:moveTo>
                <a:cubicBezTo>
                  <a:pt x="137" y="146"/>
                  <a:pt x="122" y="159"/>
                  <a:pt x="108" y="167"/>
                </a:cubicBezTo>
                <a:cubicBezTo>
                  <a:pt x="94" y="175"/>
                  <a:pt x="79" y="179"/>
                  <a:pt x="62" y="179"/>
                </a:cubicBezTo>
                <a:cubicBezTo>
                  <a:pt x="43" y="179"/>
                  <a:pt x="28" y="173"/>
                  <a:pt x="17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0" y="59"/>
                  <a:pt x="30" y="36"/>
                </a:cubicBezTo>
                <a:cubicBezTo>
                  <a:pt x="50" y="12"/>
                  <a:pt x="73" y="0"/>
                  <a:pt x="97" y="0"/>
                </a:cubicBezTo>
                <a:cubicBezTo>
                  <a:pt x="110" y="0"/>
                  <a:pt x="120" y="4"/>
                  <a:pt x="128" y="10"/>
                </a:cubicBezTo>
                <a:cubicBezTo>
                  <a:pt x="135" y="17"/>
                  <a:pt x="139" y="25"/>
                  <a:pt x="139" y="36"/>
                </a:cubicBezTo>
                <a:cubicBezTo>
                  <a:pt x="139" y="64"/>
                  <a:pt x="109" y="87"/>
                  <a:pt x="49" y="105"/>
                </a:cubicBezTo>
                <a:cubicBezTo>
                  <a:pt x="54" y="132"/>
                  <a:pt x="69" y="145"/>
                  <a:pt x="92" y="145"/>
                </a:cubicBezTo>
                <a:cubicBezTo>
                  <a:pt x="101" y="145"/>
                  <a:pt x="109" y="143"/>
                  <a:pt x="118" y="138"/>
                </a:cubicBezTo>
                <a:cubicBezTo>
                  <a:pt x="126" y="133"/>
                  <a:pt x="138" y="122"/>
                  <a:pt x="155" y="106"/>
                </a:cubicBezTo>
                <a:lnTo>
                  <a:pt x="155" y="129"/>
                </a:lnTo>
                <a:close/>
                <a:moveTo>
                  <a:pt x="47" y="91"/>
                </a:moveTo>
                <a:cubicBezTo>
                  <a:pt x="82" y="81"/>
                  <a:pt x="100" y="63"/>
                  <a:pt x="100" y="36"/>
                </a:cubicBezTo>
                <a:cubicBezTo>
                  <a:pt x="100" y="23"/>
                  <a:pt x="95" y="17"/>
                  <a:pt x="85" y="17"/>
                </a:cubicBezTo>
                <a:cubicBezTo>
                  <a:pt x="76" y="17"/>
                  <a:pt x="68" y="24"/>
                  <a:pt x="59" y="37"/>
                </a:cubicBezTo>
                <a:cubicBezTo>
                  <a:pt x="51" y="51"/>
                  <a:pt x="47" y="69"/>
                  <a:pt x="4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9" name="Freeform 86"/>
          <p:cNvSpPr>
            <a:spLocks/>
          </p:cNvSpPr>
          <p:nvPr/>
        </p:nvSpPr>
        <p:spPr bwMode="auto">
          <a:xfrm>
            <a:off x="3183976" y="889844"/>
            <a:ext cx="236954" cy="304134"/>
          </a:xfrm>
          <a:custGeom>
            <a:avLst/>
            <a:gdLst>
              <a:gd name="T0" fmla="*/ 159 w 159"/>
              <a:gd name="T1" fmla="*/ 129 h 180"/>
              <a:gd name="T2" fmla="*/ 79 w 159"/>
              <a:gd name="T3" fmla="*/ 180 h 180"/>
              <a:gd name="T4" fmla="*/ 58 w 159"/>
              <a:gd name="T5" fmla="*/ 169 h 180"/>
              <a:gd name="T6" fmla="*/ 49 w 159"/>
              <a:gd name="T7" fmla="*/ 143 h 180"/>
              <a:gd name="T8" fmla="*/ 80 w 159"/>
              <a:gd name="T9" fmla="*/ 65 h 180"/>
              <a:gd name="T10" fmla="*/ 47 w 159"/>
              <a:gd name="T11" fmla="*/ 76 h 180"/>
              <a:gd name="T12" fmla="*/ 5 w 159"/>
              <a:gd name="T13" fmla="*/ 129 h 180"/>
              <a:gd name="T14" fmla="*/ 0 w 159"/>
              <a:gd name="T15" fmla="*/ 129 h 180"/>
              <a:gd name="T16" fmla="*/ 0 w 159"/>
              <a:gd name="T17" fmla="*/ 111 h 180"/>
              <a:gd name="T18" fmla="*/ 29 w 159"/>
              <a:gd name="T19" fmla="*/ 75 h 180"/>
              <a:gd name="T20" fmla="*/ 12 w 159"/>
              <a:gd name="T21" fmla="*/ 52 h 180"/>
              <a:gd name="T22" fmla="*/ 22 w 159"/>
              <a:gd name="T23" fmla="*/ 18 h 180"/>
              <a:gd name="T24" fmla="*/ 52 w 159"/>
              <a:gd name="T25" fmla="*/ 0 h 180"/>
              <a:gd name="T26" fmla="*/ 68 w 159"/>
              <a:gd name="T27" fmla="*/ 16 h 180"/>
              <a:gd name="T28" fmla="*/ 59 w 159"/>
              <a:gd name="T29" fmla="*/ 53 h 180"/>
              <a:gd name="T30" fmla="*/ 119 w 159"/>
              <a:gd name="T31" fmla="*/ 1 h 180"/>
              <a:gd name="T32" fmla="*/ 137 w 159"/>
              <a:gd name="T33" fmla="*/ 0 h 180"/>
              <a:gd name="T34" fmla="*/ 118 w 159"/>
              <a:gd name="T35" fmla="*/ 53 h 180"/>
              <a:gd name="T36" fmla="*/ 103 w 159"/>
              <a:gd name="T37" fmla="*/ 98 h 180"/>
              <a:gd name="T38" fmla="*/ 99 w 159"/>
              <a:gd name="T39" fmla="*/ 120 h 180"/>
              <a:gd name="T40" fmla="*/ 103 w 159"/>
              <a:gd name="T41" fmla="*/ 133 h 180"/>
              <a:gd name="T42" fmla="*/ 114 w 159"/>
              <a:gd name="T43" fmla="*/ 138 h 180"/>
              <a:gd name="T44" fmla="*/ 128 w 159"/>
              <a:gd name="T45" fmla="*/ 133 h 180"/>
              <a:gd name="T46" fmla="*/ 159 w 159"/>
              <a:gd name="T47" fmla="*/ 106 h 180"/>
              <a:gd name="T48" fmla="*/ 159 w 159"/>
              <a:gd name="T49" fmla="*/ 12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9" h="180">
                <a:moveTo>
                  <a:pt x="159" y="129"/>
                </a:moveTo>
                <a:cubicBezTo>
                  <a:pt x="124" y="163"/>
                  <a:pt x="98" y="180"/>
                  <a:pt x="79" y="180"/>
                </a:cubicBezTo>
                <a:cubicBezTo>
                  <a:pt x="71" y="180"/>
                  <a:pt x="64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60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1" y="88"/>
                  <a:pt x="29" y="75"/>
                </a:cubicBezTo>
                <a:cubicBezTo>
                  <a:pt x="18" y="70"/>
                  <a:pt x="12" y="62"/>
                  <a:pt x="12" y="52"/>
                </a:cubicBezTo>
                <a:cubicBezTo>
                  <a:pt x="12" y="41"/>
                  <a:pt x="15" y="30"/>
                  <a:pt x="22" y="18"/>
                </a:cubicBezTo>
                <a:cubicBezTo>
                  <a:pt x="30" y="6"/>
                  <a:pt x="40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2" y="51"/>
                  <a:pt x="102" y="33"/>
                  <a:pt x="119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3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1" y="130"/>
                  <a:pt x="103" y="133"/>
                </a:cubicBezTo>
                <a:cubicBezTo>
                  <a:pt x="106" y="137"/>
                  <a:pt x="109" y="138"/>
                  <a:pt x="114" y="138"/>
                </a:cubicBezTo>
                <a:cubicBezTo>
                  <a:pt x="119" y="138"/>
                  <a:pt x="124" y="137"/>
                  <a:pt x="128" y="133"/>
                </a:cubicBezTo>
                <a:cubicBezTo>
                  <a:pt x="133" y="130"/>
                  <a:pt x="143" y="121"/>
                  <a:pt x="159" y="106"/>
                </a:cubicBezTo>
                <a:lnTo>
                  <a:pt x="15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0" name="Freeform 87"/>
          <p:cNvSpPr>
            <a:spLocks/>
          </p:cNvSpPr>
          <p:nvPr/>
        </p:nvSpPr>
        <p:spPr bwMode="auto">
          <a:xfrm>
            <a:off x="3415077" y="889844"/>
            <a:ext cx="201849" cy="304134"/>
          </a:xfrm>
          <a:custGeom>
            <a:avLst/>
            <a:gdLst>
              <a:gd name="T0" fmla="*/ 68 w 136"/>
              <a:gd name="T1" fmla="*/ 9 h 180"/>
              <a:gd name="T2" fmla="*/ 97 w 136"/>
              <a:gd name="T3" fmla="*/ 3 h 180"/>
              <a:gd name="T4" fmla="*/ 114 w 136"/>
              <a:gd name="T5" fmla="*/ 0 h 180"/>
              <a:gd name="T6" fmla="*/ 116 w 136"/>
              <a:gd name="T7" fmla="*/ 2 h 180"/>
              <a:gd name="T8" fmla="*/ 114 w 136"/>
              <a:gd name="T9" fmla="*/ 8 h 180"/>
              <a:gd name="T10" fmla="*/ 111 w 136"/>
              <a:gd name="T11" fmla="*/ 26 h 180"/>
              <a:gd name="T12" fmla="*/ 123 w 136"/>
              <a:gd name="T13" fmla="*/ 56 h 180"/>
              <a:gd name="T14" fmla="*/ 136 w 136"/>
              <a:gd name="T15" fmla="*/ 90 h 180"/>
              <a:gd name="T16" fmla="*/ 105 w 136"/>
              <a:gd name="T17" fmla="*/ 151 h 180"/>
              <a:gd name="T18" fmla="*/ 43 w 136"/>
              <a:gd name="T19" fmla="*/ 180 h 180"/>
              <a:gd name="T20" fmla="*/ 18 w 136"/>
              <a:gd name="T21" fmla="*/ 172 h 180"/>
              <a:gd name="T22" fmla="*/ 6 w 136"/>
              <a:gd name="T23" fmla="*/ 157 h 180"/>
              <a:gd name="T24" fmla="*/ 17 w 136"/>
              <a:gd name="T25" fmla="*/ 138 h 180"/>
              <a:gd name="T26" fmla="*/ 34 w 136"/>
              <a:gd name="T27" fmla="*/ 124 h 180"/>
              <a:gd name="T28" fmla="*/ 46 w 136"/>
              <a:gd name="T29" fmla="*/ 141 h 180"/>
              <a:gd name="T30" fmla="*/ 63 w 136"/>
              <a:gd name="T31" fmla="*/ 158 h 180"/>
              <a:gd name="T32" fmla="*/ 87 w 136"/>
              <a:gd name="T33" fmla="*/ 146 h 180"/>
              <a:gd name="T34" fmla="*/ 98 w 136"/>
              <a:gd name="T35" fmla="*/ 121 h 180"/>
              <a:gd name="T36" fmla="*/ 84 w 136"/>
              <a:gd name="T37" fmla="*/ 87 h 180"/>
              <a:gd name="T38" fmla="*/ 65 w 136"/>
              <a:gd name="T39" fmla="*/ 50 h 180"/>
              <a:gd name="T40" fmla="*/ 5 w 136"/>
              <a:gd name="T41" fmla="*/ 129 h 180"/>
              <a:gd name="T42" fmla="*/ 0 w 136"/>
              <a:gd name="T43" fmla="*/ 129 h 180"/>
              <a:gd name="T44" fmla="*/ 0 w 136"/>
              <a:gd name="T45" fmla="*/ 111 h 180"/>
              <a:gd name="T46" fmla="*/ 68 w 136"/>
              <a:gd name="T47" fmla="*/ 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6" h="180">
                <a:moveTo>
                  <a:pt x="68" y="9"/>
                </a:moveTo>
                <a:cubicBezTo>
                  <a:pt x="77" y="6"/>
                  <a:pt x="87" y="4"/>
                  <a:pt x="97" y="3"/>
                </a:cubicBezTo>
                <a:cubicBezTo>
                  <a:pt x="106" y="1"/>
                  <a:pt x="112" y="0"/>
                  <a:pt x="114" y="0"/>
                </a:cubicBezTo>
                <a:cubicBezTo>
                  <a:pt x="115" y="0"/>
                  <a:pt x="116" y="1"/>
                  <a:pt x="116" y="2"/>
                </a:cubicBezTo>
                <a:cubicBezTo>
                  <a:pt x="116" y="4"/>
                  <a:pt x="115" y="6"/>
                  <a:pt x="114" y="8"/>
                </a:cubicBezTo>
                <a:cubicBezTo>
                  <a:pt x="112" y="15"/>
                  <a:pt x="111" y="21"/>
                  <a:pt x="111" y="26"/>
                </a:cubicBezTo>
                <a:cubicBezTo>
                  <a:pt x="111" y="34"/>
                  <a:pt x="115" y="43"/>
                  <a:pt x="123" y="56"/>
                </a:cubicBezTo>
                <a:cubicBezTo>
                  <a:pt x="131" y="68"/>
                  <a:pt x="136" y="79"/>
                  <a:pt x="136" y="90"/>
                </a:cubicBezTo>
                <a:cubicBezTo>
                  <a:pt x="136" y="111"/>
                  <a:pt x="126" y="131"/>
                  <a:pt x="105" y="151"/>
                </a:cubicBezTo>
                <a:cubicBezTo>
                  <a:pt x="85" y="170"/>
                  <a:pt x="65" y="180"/>
                  <a:pt x="43" y="180"/>
                </a:cubicBezTo>
                <a:cubicBezTo>
                  <a:pt x="34" y="180"/>
                  <a:pt x="25" y="177"/>
                  <a:pt x="18" y="172"/>
                </a:cubicBezTo>
                <a:cubicBezTo>
                  <a:pt x="10" y="167"/>
                  <a:pt x="6" y="162"/>
                  <a:pt x="6" y="157"/>
                </a:cubicBezTo>
                <a:cubicBezTo>
                  <a:pt x="6" y="153"/>
                  <a:pt x="10" y="147"/>
                  <a:pt x="17" y="138"/>
                </a:cubicBezTo>
                <a:cubicBezTo>
                  <a:pt x="25" y="129"/>
                  <a:pt x="31" y="124"/>
                  <a:pt x="34" y="124"/>
                </a:cubicBezTo>
                <a:cubicBezTo>
                  <a:pt x="38" y="124"/>
                  <a:pt x="42" y="130"/>
                  <a:pt x="46" y="141"/>
                </a:cubicBezTo>
                <a:cubicBezTo>
                  <a:pt x="49" y="152"/>
                  <a:pt x="55" y="158"/>
                  <a:pt x="63" y="158"/>
                </a:cubicBezTo>
                <a:cubicBezTo>
                  <a:pt x="72" y="158"/>
                  <a:pt x="79" y="154"/>
                  <a:pt x="87" y="146"/>
                </a:cubicBezTo>
                <a:cubicBezTo>
                  <a:pt x="94" y="138"/>
                  <a:pt x="98" y="130"/>
                  <a:pt x="98" y="121"/>
                </a:cubicBezTo>
                <a:cubicBezTo>
                  <a:pt x="98" y="113"/>
                  <a:pt x="93" y="101"/>
                  <a:pt x="84" y="87"/>
                </a:cubicBezTo>
                <a:cubicBezTo>
                  <a:pt x="74" y="72"/>
                  <a:pt x="68" y="60"/>
                  <a:pt x="65" y="50"/>
                </a:cubicBezTo>
                <a:cubicBezTo>
                  <a:pt x="49" y="76"/>
                  <a:pt x="29" y="102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34" y="75"/>
                  <a:pt x="56" y="41"/>
                  <a:pt x="68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reeform 88"/>
          <p:cNvSpPr>
            <a:spLocks noEditPoints="1"/>
          </p:cNvSpPr>
          <p:nvPr/>
        </p:nvSpPr>
        <p:spPr bwMode="auto">
          <a:xfrm>
            <a:off x="3669582" y="889844"/>
            <a:ext cx="330564" cy="304134"/>
          </a:xfrm>
          <a:custGeom>
            <a:avLst/>
            <a:gdLst>
              <a:gd name="T0" fmla="*/ 222 w 222"/>
              <a:gd name="T1" fmla="*/ 130 h 180"/>
              <a:gd name="T2" fmla="*/ 175 w 222"/>
              <a:gd name="T3" fmla="*/ 171 h 180"/>
              <a:gd name="T4" fmla="*/ 148 w 222"/>
              <a:gd name="T5" fmla="*/ 180 h 180"/>
              <a:gd name="T6" fmla="*/ 117 w 222"/>
              <a:gd name="T7" fmla="*/ 123 h 180"/>
              <a:gd name="T8" fmla="*/ 79 w 222"/>
              <a:gd name="T9" fmla="*/ 166 h 180"/>
              <a:gd name="T10" fmla="*/ 43 w 222"/>
              <a:gd name="T11" fmla="*/ 180 h 180"/>
              <a:gd name="T12" fmla="*/ 13 w 222"/>
              <a:gd name="T13" fmla="*/ 163 h 180"/>
              <a:gd name="T14" fmla="*/ 0 w 222"/>
              <a:gd name="T15" fmla="*/ 122 h 180"/>
              <a:gd name="T16" fmla="*/ 17 w 222"/>
              <a:gd name="T17" fmla="*/ 63 h 180"/>
              <a:gd name="T18" fmla="*/ 60 w 222"/>
              <a:gd name="T19" fmla="*/ 18 h 180"/>
              <a:gd name="T20" fmla="*/ 107 w 222"/>
              <a:gd name="T21" fmla="*/ 0 h 180"/>
              <a:gd name="T22" fmla="*/ 143 w 222"/>
              <a:gd name="T23" fmla="*/ 24 h 180"/>
              <a:gd name="T24" fmla="*/ 185 w 222"/>
              <a:gd name="T25" fmla="*/ 1 h 180"/>
              <a:gd name="T26" fmla="*/ 197 w 222"/>
              <a:gd name="T27" fmla="*/ 1 h 180"/>
              <a:gd name="T28" fmla="*/ 179 w 222"/>
              <a:gd name="T29" fmla="*/ 61 h 180"/>
              <a:gd name="T30" fmla="*/ 165 w 222"/>
              <a:gd name="T31" fmla="*/ 123 h 180"/>
              <a:gd name="T32" fmla="*/ 177 w 222"/>
              <a:gd name="T33" fmla="*/ 141 h 180"/>
              <a:gd name="T34" fmla="*/ 195 w 222"/>
              <a:gd name="T35" fmla="*/ 133 h 180"/>
              <a:gd name="T36" fmla="*/ 222 w 222"/>
              <a:gd name="T37" fmla="*/ 107 h 180"/>
              <a:gd name="T38" fmla="*/ 222 w 222"/>
              <a:gd name="T39" fmla="*/ 130 h 180"/>
              <a:gd name="T40" fmla="*/ 72 w 222"/>
              <a:gd name="T41" fmla="*/ 142 h 180"/>
              <a:gd name="T42" fmla="*/ 110 w 222"/>
              <a:gd name="T43" fmla="*/ 106 h 180"/>
              <a:gd name="T44" fmla="*/ 129 w 222"/>
              <a:gd name="T45" fmla="*/ 42 h 180"/>
              <a:gd name="T46" fmla="*/ 123 w 222"/>
              <a:gd name="T47" fmla="*/ 24 h 180"/>
              <a:gd name="T48" fmla="*/ 110 w 222"/>
              <a:gd name="T49" fmla="*/ 17 h 180"/>
              <a:gd name="T50" fmla="*/ 71 w 222"/>
              <a:gd name="T51" fmla="*/ 52 h 180"/>
              <a:gd name="T52" fmla="*/ 52 w 222"/>
              <a:gd name="T53" fmla="*/ 117 h 180"/>
              <a:gd name="T54" fmla="*/ 58 w 222"/>
              <a:gd name="T55" fmla="*/ 135 h 180"/>
              <a:gd name="T56" fmla="*/ 72 w 222"/>
              <a:gd name="T57" fmla="*/ 14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2" h="180">
                <a:moveTo>
                  <a:pt x="222" y="130"/>
                </a:moveTo>
                <a:cubicBezTo>
                  <a:pt x="200" y="151"/>
                  <a:pt x="184" y="165"/>
                  <a:pt x="175" y="171"/>
                </a:cubicBezTo>
                <a:cubicBezTo>
                  <a:pt x="166" y="177"/>
                  <a:pt x="156" y="180"/>
                  <a:pt x="148" y="180"/>
                </a:cubicBezTo>
                <a:cubicBezTo>
                  <a:pt x="126" y="180"/>
                  <a:pt x="116" y="161"/>
                  <a:pt x="117" y="123"/>
                </a:cubicBezTo>
                <a:cubicBezTo>
                  <a:pt x="104" y="143"/>
                  <a:pt x="91" y="157"/>
                  <a:pt x="79" y="166"/>
                </a:cubicBezTo>
                <a:cubicBezTo>
                  <a:pt x="68" y="176"/>
                  <a:pt x="56" y="180"/>
                  <a:pt x="43" y="180"/>
                </a:cubicBezTo>
                <a:cubicBezTo>
                  <a:pt x="31" y="180"/>
                  <a:pt x="21" y="175"/>
                  <a:pt x="13" y="163"/>
                </a:cubicBezTo>
                <a:cubicBezTo>
                  <a:pt x="4" y="152"/>
                  <a:pt x="0" y="138"/>
                  <a:pt x="0" y="122"/>
                </a:cubicBezTo>
                <a:cubicBezTo>
                  <a:pt x="0" y="101"/>
                  <a:pt x="6" y="82"/>
                  <a:pt x="17" y="63"/>
                </a:cubicBezTo>
                <a:cubicBezTo>
                  <a:pt x="28" y="44"/>
                  <a:pt x="43" y="29"/>
                  <a:pt x="60" y="18"/>
                </a:cubicBezTo>
                <a:cubicBezTo>
                  <a:pt x="78" y="6"/>
                  <a:pt x="94" y="0"/>
                  <a:pt x="107" y="0"/>
                </a:cubicBezTo>
                <a:cubicBezTo>
                  <a:pt x="124" y="0"/>
                  <a:pt x="136" y="8"/>
                  <a:pt x="143" y="24"/>
                </a:cubicBezTo>
                <a:cubicBezTo>
                  <a:pt x="185" y="1"/>
                  <a:pt x="185" y="1"/>
                  <a:pt x="185" y="1"/>
                </a:cubicBezTo>
                <a:cubicBezTo>
                  <a:pt x="197" y="1"/>
                  <a:pt x="197" y="1"/>
                  <a:pt x="197" y="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69" y="91"/>
                  <a:pt x="165" y="112"/>
                  <a:pt x="165" y="123"/>
                </a:cubicBezTo>
                <a:cubicBezTo>
                  <a:pt x="165" y="135"/>
                  <a:pt x="169" y="141"/>
                  <a:pt x="177" y="141"/>
                </a:cubicBezTo>
                <a:cubicBezTo>
                  <a:pt x="183" y="141"/>
                  <a:pt x="189" y="138"/>
                  <a:pt x="195" y="133"/>
                </a:cubicBezTo>
                <a:cubicBezTo>
                  <a:pt x="201" y="127"/>
                  <a:pt x="210" y="118"/>
                  <a:pt x="222" y="107"/>
                </a:cubicBezTo>
                <a:lnTo>
                  <a:pt x="222" y="130"/>
                </a:lnTo>
                <a:close/>
                <a:moveTo>
                  <a:pt x="72" y="142"/>
                </a:moveTo>
                <a:cubicBezTo>
                  <a:pt x="85" y="142"/>
                  <a:pt x="98" y="130"/>
                  <a:pt x="110" y="106"/>
                </a:cubicBezTo>
                <a:cubicBezTo>
                  <a:pt x="122" y="83"/>
                  <a:pt x="129" y="62"/>
                  <a:pt x="129" y="42"/>
                </a:cubicBezTo>
                <a:cubicBezTo>
                  <a:pt x="129" y="34"/>
                  <a:pt x="127" y="28"/>
                  <a:pt x="123" y="24"/>
                </a:cubicBezTo>
                <a:cubicBezTo>
                  <a:pt x="120" y="19"/>
                  <a:pt x="115" y="17"/>
                  <a:pt x="110" y="17"/>
                </a:cubicBezTo>
                <a:cubicBezTo>
                  <a:pt x="96" y="17"/>
                  <a:pt x="83" y="29"/>
                  <a:pt x="71" y="52"/>
                </a:cubicBezTo>
                <a:cubicBezTo>
                  <a:pt x="58" y="76"/>
                  <a:pt x="52" y="97"/>
                  <a:pt x="52" y="117"/>
                </a:cubicBezTo>
                <a:cubicBezTo>
                  <a:pt x="52" y="124"/>
                  <a:pt x="54" y="130"/>
                  <a:pt x="58" y="135"/>
                </a:cubicBezTo>
                <a:cubicBezTo>
                  <a:pt x="61" y="139"/>
                  <a:pt x="66" y="142"/>
                  <a:pt x="72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2" name="Freeform 89"/>
          <p:cNvSpPr>
            <a:spLocks/>
          </p:cNvSpPr>
          <p:nvPr/>
        </p:nvSpPr>
        <p:spPr bwMode="auto">
          <a:xfrm>
            <a:off x="3991370" y="889844"/>
            <a:ext cx="236954" cy="304134"/>
          </a:xfrm>
          <a:custGeom>
            <a:avLst/>
            <a:gdLst>
              <a:gd name="T0" fmla="*/ 159 w 159"/>
              <a:gd name="T1" fmla="*/ 129 h 180"/>
              <a:gd name="T2" fmla="*/ 79 w 159"/>
              <a:gd name="T3" fmla="*/ 180 h 180"/>
              <a:gd name="T4" fmla="*/ 58 w 159"/>
              <a:gd name="T5" fmla="*/ 169 h 180"/>
              <a:gd name="T6" fmla="*/ 49 w 159"/>
              <a:gd name="T7" fmla="*/ 143 h 180"/>
              <a:gd name="T8" fmla="*/ 80 w 159"/>
              <a:gd name="T9" fmla="*/ 65 h 180"/>
              <a:gd name="T10" fmla="*/ 47 w 159"/>
              <a:gd name="T11" fmla="*/ 76 h 180"/>
              <a:gd name="T12" fmla="*/ 5 w 159"/>
              <a:gd name="T13" fmla="*/ 129 h 180"/>
              <a:gd name="T14" fmla="*/ 0 w 159"/>
              <a:gd name="T15" fmla="*/ 129 h 180"/>
              <a:gd name="T16" fmla="*/ 0 w 159"/>
              <a:gd name="T17" fmla="*/ 111 h 180"/>
              <a:gd name="T18" fmla="*/ 29 w 159"/>
              <a:gd name="T19" fmla="*/ 75 h 180"/>
              <a:gd name="T20" fmla="*/ 12 w 159"/>
              <a:gd name="T21" fmla="*/ 52 h 180"/>
              <a:gd name="T22" fmla="*/ 22 w 159"/>
              <a:gd name="T23" fmla="*/ 18 h 180"/>
              <a:gd name="T24" fmla="*/ 52 w 159"/>
              <a:gd name="T25" fmla="*/ 0 h 180"/>
              <a:gd name="T26" fmla="*/ 68 w 159"/>
              <a:gd name="T27" fmla="*/ 16 h 180"/>
              <a:gd name="T28" fmla="*/ 59 w 159"/>
              <a:gd name="T29" fmla="*/ 53 h 180"/>
              <a:gd name="T30" fmla="*/ 119 w 159"/>
              <a:gd name="T31" fmla="*/ 1 h 180"/>
              <a:gd name="T32" fmla="*/ 137 w 159"/>
              <a:gd name="T33" fmla="*/ 0 h 180"/>
              <a:gd name="T34" fmla="*/ 118 w 159"/>
              <a:gd name="T35" fmla="*/ 53 h 180"/>
              <a:gd name="T36" fmla="*/ 103 w 159"/>
              <a:gd name="T37" fmla="*/ 98 h 180"/>
              <a:gd name="T38" fmla="*/ 99 w 159"/>
              <a:gd name="T39" fmla="*/ 120 h 180"/>
              <a:gd name="T40" fmla="*/ 103 w 159"/>
              <a:gd name="T41" fmla="*/ 133 h 180"/>
              <a:gd name="T42" fmla="*/ 114 w 159"/>
              <a:gd name="T43" fmla="*/ 138 h 180"/>
              <a:gd name="T44" fmla="*/ 128 w 159"/>
              <a:gd name="T45" fmla="*/ 133 h 180"/>
              <a:gd name="T46" fmla="*/ 159 w 159"/>
              <a:gd name="T47" fmla="*/ 106 h 180"/>
              <a:gd name="T48" fmla="*/ 159 w 159"/>
              <a:gd name="T49" fmla="*/ 12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9" h="180">
                <a:moveTo>
                  <a:pt x="159" y="129"/>
                </a:moveTo>
                <a:cubicBezTo>
                  <a:pt x="124" y="163"/>
                  <a:pt x="98" y="180"/>
                  <a:pt x="79" y="180"/>
                </a:cubicBezTo>
                <a:cubicBezTo>
                  <a:pt x="71" y="180"/>
                  <a:pt x="64" y="176"/>
                  <a:pt x="58" y="169"/>
                </a:cubicBezTo>
                <a:cubicBezTo>
                  <a:pt x="52" y="162"/>
                  <a:pt x="49" y="153"/>
                  <a:pt x="49" y="143"/>
                </a:cubicBezTo>
                <a:cubicBezTo>
                  <a:pt x="49" y="124"/>
                  <a:pt x="60" y="98"/>
                  <a:pt x="80" y="65"/>
                </a:cubicBezTo>
                <a:cubicBezTo>
                  <a:pt x="70" y="70"/>
                  <a:pt x="59" y="74"/>
                  <a:pt x="47" y="76"/>
                </a:cubicBezTo>
                <a:cubicBezTo>
                  <a:pt x="38" y="93"/>
                  <a:pt x="24" y="110"/>
                  <a:pt x="5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1"/>
                  <a:pt x="0" y="111"/>
                  <a:pt x="0" y="111"/>
                </a:cubicBezTo>
                <a:cubicBezTo>
                  <a:pt x="11" y="100"/>
                  <a:pt x="21" y="88"/>
                  <a:pt x="29" y="75"/>
                </a:cubicBezTo>
                <a:cubicBezTo>
                  <a:pt x="18" y="70"/>
                  <a:pt x="12" y="62"/>
                  <a:pt x="12" y="52"/>
                </a:cubicBezTo>
                <a:cubicBezTo>
                  <a:pt x="12" y="41"/>
                  <a:pt x="15" y="30"/>
                  <a:pt x="22" y="18"/>
                </a:cubicBezTo>
                <a:cubicBezTo>
                  <a:pt x="30" y="6"/>
                  <a:pt x="40" y="0"/>
                  <a:pt x="52" y="0"/>
                </a:cubicBezTo>
                <a:cubicBezTo>
                  <a:pt x="63" y="0"/>
                  <a:pt x="68" y="5"/>
                  <a:pt x="68" y="16"/>
                </a:cubicBezTo>
                <a:cubicBezTo>
                  <a:pt x="68" y="25"/>
                  <a:pt x="65" y="37"/>
                  <a:pt x="59" y="53"/>
                </a:cubicBezTo>
                <a:cubicBezTo>
                  <a:pt x="82" y="51"/>
                  <a:pt x="102" y="33"/>
                  <a:pt x="119" y="1"/>
                </a:cubicBezTo>
                <a:cubicBezTo>
                  <a:pt x="137" y="0"/>
                  <a:pt x="137" y="0"/>
                  <a:pt x="137" y="0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0" y="75"/>
                  <a:pt x="105" y="90"/>
                  <a:pt x="103" y="98"/>
                </a:cubicBezTo>
                <a:cubicBezTo>
                  <a:pt x="100" y="106"/>
                  <a:pt x="99" y="113"/>
                  <a:pt x="99" y="120"/>
                </a:cubicBezTo>
                <a:cubicBezTo>
                  <a:pt x="99" y="125"/>
                  <a:pt x="101" y="130"/>
                  <a:pt x="103" y="133"/>
                </a:cubicBezTo>
                <a:cubicBezTo>
                  <a:pt x="106" y="137"/>
                  <a:pt x="110" y="138"/>
                  <a:pt x="114" y="138"/>
                </a:cubicBezTo>
                <a:cubicBezTo>
                  <a:pt x="119" y="138"/>
                  <a:pt x="124" y="137"/>
                  <a:pt x="128" y="133"/>
                </a:cubicBezTo>
                <a:cubicBezTo>
                  <a:pt x="133" y="130"/>
                  <a:pt x="143" y="121"/>
                  <a:pt x="159" y="106"/>
                </a:cubicBezTo>
                <a:lnTo>
                  <a:pt x="15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Freeform 90"/>
          <p:cNvSpPr>
            <a:spLocks noEditPoints="1"/>
          </p:cNvSpPr>
          <p:nvPr/>
        </p:nvSpPr>
        <p:spPr bwMode="auto">
          <a:xfrm>
            <a:off x="4225397" y="889844"/>
            <a:ext cx="327638" cy="474582"/>
          </a:xfrm>
          <a:custGeom>
            <a:avLst/>
            <a:gdLst>
              <a:gd name="T0" fmla="*/ 222 w 222"/>
              <a:gd name="T1" fmla="*/ 129 h 280"/>
              <a:gd name="T2" fmla="*/ 139 w 222"/>
              <a:gd name="T3" fmla="*/ 181 h 280"/>
              <a:gd name="T4" fmla="*/ 96 w 222"/>
              <a:gd name="T5" fmla="*/ 258 h 280"/>
              <a:gd name="T6" fmla="*/ 46 w 222"/>
              <a:gd name="T7" fmla="*/ 280 h 280"/>
              <a:gd name="T8" fmla="*/ 25 w 222"/>
              <a:gd name="T9" fmla="*/ 272 h 280"/>
              <a:gd name="T10" fmla="*/ 17 w 222"/>
              <a:gd name="T11" fmla="*/ 251 h 280"/>
              <a:gd name="T12" fmla="*/ 91 w 222"/>
              <a:gd name="T13" fmla="*/ 178 h 280"/>
              <a:gd name="T14" fmla="*/ 104 w 222"/>
              <a:gd name="T15" fmla="*/ 133 h 280"/>
              <a:gd name="T16" fmla="*/ 36 w 222"/>
              <a:gd name="T17" fmla="*/ 177 h 280"/>
              <a:gd name="T18" fmla="*/ 10 w 222"/>
              <a:gd name="T19" fmla="*/ 164 h 280"/>
              <a:gd name="T20" fmla="*/ 0 w 222"/>
              <a:gd name="T21" fmla="*/ 129 h 280"/>
              <a:gd name="T22" fmla="*/ 14 w 222"/>
              <a:gd name="T23" fmla="*/ 63 h 280"/>
              <a:gd name="T24" fmla="*/ 33 w 222"/>
              <a:gd name="T25" fmla="*/ 10 h 280"/>
              <a:gd name="T26" fmla="*/ 93 w 222"/>
              <a:gd name="T27" fmla="*/ 0 h 280"/>
              <a:gd name="T28" fmla="*/ 68 w 222"/>
              <a:gd name="T29" fmla="*/ 61 h 280"/>
              <a:gd name="T30" fmla="*/ 50 w 222"/>
              <a:gd name="T31" fmla="*/ 128 h 280"/>
              <a:gd name="T32" fmla="*/ 62 w 222"/>
              <a:gd name="T33" fmla="*/ 146 h 280"/>
              <a:gd name="T34" fmla="*/ 92 w 222"/>
              <a:gd name="T35" fmla="*/ 126 h 280"/>
              <a:gd name="T36" fmla="*/ 119 w 222"/>
              <a:gd name="T37" fmla="*/ 75 h 280"/>
              <a:gd name="T38" fmla="*/ 142 w 222"/>
              <a:gd name="T39" fmla="*/ 10 h 280"/>
              <a:gd name="T40" fmla="*/ 199 w 222"/>
              <a:gd name="T41" fmla="*/ 0 h 280"/>
              <a:gd name="T42" fmla="*/ 145 w 222"/>
              <a:gd name="T43" fmla="*/ 161 h 280"/>
              <a:gd name="T44" fmla="*/ 222 w 222"/>
              <a:gd name="T45" fmla="*/ 106 h 280"/>
              <a:gd name="T46" fmla="*/ 222 w 222"/>
              <a:gd name="T47" fmla="*/ 129 h 280"/>
              <a:gd name="T48" fmla="*/ 85 w 222"/>
              <a:gd name="T49" fmla="*/ 198 h 280"/>
              <a:gd name="T50" fmla="*/ 46 w 222"/>
              <a:gd name="T51" fmla="*/ 223 h 280"/>
              <a:gd name="T52" fmla="*/ 33 w 222"/>
              <a:gd name="T53" fmla="*/ 251 h 280"/>
              <a:gd name="T54" fmla="*/ 44 w 222"/>
              <a:gd name="T55" fmla="*/ 265 h 280"/>
              <a:gd name="T56" fmla="*/ 85 w 222"/>
              <a:gd name="T57" fmla="*/ 198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2" h="280">
                <a:moveTo>
                  <a:pt x="222" y="129"/>
                </a:moveTo>
                <a:cubicBezTo>
                  <a:pt x="205" y="146"/>
                  <a:pt x="177" y="163"/>
                  <a:pt x="139" y="181"/>
                </a:cubicBezTo>
                <a:cubicBezTo>
                  <a:pt x="126" y="217"/>
                  <a:pt x="112" y="243"/>
                  <a:pt x="96" y="258"/>
                </a:cubicBezTo>
                <a:cubicBezTo>
                  <a:pt x="80" y="273"/>
                  <a:pt x="63" y="280"/>
                  <a:pt x="46" y="280"/>
                </a:cubicBezTo>
                <a:cubicBezTo>
                  <a:pt x="37" y="280"/>
                  <a:pt x="30" y="278"/>
                  <a:pt x="25" y="272"/>
                </a:cubicBezTo>
                <a:cubicBezTo>
                  <a:pt x="20" y="267"/>
                  <a:pt x="17" y="260"/>
                  <a:pt x="17" y="251"/>
                </a:cubicBezTo>
                <a:cubicBezTo>
                  <a:pt x="17" y="224"/>
                  <a:pt x="42" y="199"/>
                  <a:pt x="91" y="178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8" y="162"/>
                  <a:pt x="55" y="177"/>
                  <a:pt x="36" y="177"/>
                </a:cubicBezTo>
                <a:cubicBezTo>
                  <a:pt x="25" y="177"/>
                  <a:pt x="16" y="172"/>
                  <a:pt x="10" y="164"/>
                </a:cubicBezTo>
                <a:cubicBezTo>
                  <a:pt x="3" y="155"/>
                  <a:pt x="0" y="144"/>
                  <a:pt x="0" y="129"/>
                </a:cubicBezTo>
                <a:cubicBezTo>
                  <a:pt x="0" y="109"/>
                  <a:pt x="5" y="86"/>
                  <a:pt x="14" y="63"/>
                </a:cubicBezTo>
                <a:cubicBezTo>
                  <a:pt x="33" y="10"/>
                  <a:pt x="33" y="10"/>
                  <a:pt x="33" y="10"/>
                </a:cubicBezTo>
                <a:cubicBezTo>
                  <a:pt x="93" y="0"/>
                  <a:pt x="93" y="0"/>
                  <a:pt x="93" y="0"/>
                </a:cubicBezTo>
                <a:cubicBezTo>
                  <a:pt x="68" y="61"/>
                  <a:pt x="68" y="61"/>
                  <a:pt x="68" y="61"/>
                </a:cubicBezTo>
                <a:cubicBezTo>
                  <a:pt x="56" y="90"/>
                  <a:pt x="50" y="113"/>
                  <a:pt x="50" y="128"/>
                </a:cubicBezTo>
                <a:cubicBezTo>
                  <a:pt x="50" y="140"/>
                  <a:pt x="54" y="146"/>
                  <a:pt x="62" y="146"/>
                </a:cubicBezTo>
                <a:cubicBezTo>
                  <a:pt x="71" y="146"/>
                  <a:pt x="81" y="139"/>
                  <a:pt x="92" y="126"/>
                </a:cubicBezTo>
                <a:cubicBezTo>
                  <a:pt x="102" y="112"/>
                  <a:pt x="112" y="95"/>
                  <a:pt x="119" y="75"/>
                </a:cubicBezTo>
                <a:cubicBezTo>
                  <a:pt x="142" y="10"/>
                  <a:pt x="142" y="10"/>
                  <a:pt x="142" y="10"/>
                </a:cubicBezTo>
                <a:cubicBezTo>
                  <a:pt x="199" y="0"/>
                  <a:pt x="199" y="0"/>
                  <a:pt x="199" y="0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76" y="146"/>
                  <a:pt x="202" y="128"/>
                  <a:pt x="222" y="106"/>
                </a:cubicBezTo>
                <a:lnTo>
                  <a:pt x="222" y="129"/>
                </a:lnTo>
                <a:close/>
                <a:moveTo>
                  <a:pt x="85" y="198"/>
                </a:moveTo>
                <a:cubicBezTo>
                  <a:pt x="68" y="205"/>
                  <a:pt x="55" y="214"/>
                  <a:pt x="46" y="223"/>
                </a:cubicBezTo>
                <a:cubicBezTo>
                  <a:pt x="37" y="233"/>
                  <a:pt x="33" y="242"/>
                  <a:pt x="33" y="251"/>
                </a:cubicBezTo>
                <a:cubicBezTo>
                  <a:pt x="33" y="260"/>
                  <a:pt x="37" y="265"/>
                  <a:pt x="44" y="265"/>
                </a:cubicBezTo>
                <a:cubicBezTo>
                  <a:pt x="60" y="265"/>
                  <a:pt x="73" y="242"/>
                  <a:pt x="85" y="1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4" name="Freeform 91"/>
          <p:cNvSpPr>
            <a:spLocks noEditPoints="1"/>
          </p:cNvSpPr>
          <p:nvPr/>
        </p:nvSpPr>
        <p:spPr bwMode="auto">
          <a:xfrm>
            <a:off x="4677575" y="696001"/>
            <a:ext cx="400773" cy="497977"/>
          </a:xfrm>
          <a:custGeom>
            <a:avLst/>
            <a:gdLst>
              <a:gd name="T0" fmla="*/ 111 w 269"/>
              <a:gd name="T1" fmla="*/ 124 h 294"/>
              <a:gd name="T2" fmla="*/ 111 w 269"/>
              <a:gd name="T3" fmla="*/ 106 h 294"/>
              <a:gd name="T4" fmla="*/ 135 w 269"/>
              <a:gd name="T5" fmla="*/ 30 h 294"/>
              <a:gd name="T6" fmla="*/ 195 w 269"/>
              <a:gd name="T7" fmla="*/ 0 h 294"/>
              <a:gd name="T8" fmla="*/ 229 w 269"/>
              <a:gd name="T9" fmla="*/ 9 h 294"/>
              <a:gd name="T10" fmla="*/ 243 w 269"/>
              <a:gd name="T11" fmla="*/ 29 h 294"/>
              <a:gd name="T12" fmla="*/ 230 w 269"/>
              <a:gd name="T13" fmla="*/ 46 h 294"/>
              <a:gd name="T14" fmla="*/ 213 w 269"/>
              <a:gd name="T15" fmla="*/ 56 h 294"/>
              <a:gd name="T16" fmla="*/ 205 w 269"/>
              <a:gd name="T17" fmla="*/ 44 h 294"/>
              <a:gd name="T18" fmla="*/ 199 w 269"/>
              <a:gd name="T19" fmla="*/ 25 h 294"/>
              <a:gd name="T20" fmla="*/ 185 w 269"/>
              <a:gd name="T21" fmla="*/ 17 h 294"/>
              <a:gd name="T22" fmla="*/ 167 w 269"/>
              <a:gd name="T23" fmla="*/ 32 h 294"/>
              <a:gd name="T24" fmla="*/ 161 w 269"/>
              <a:gd name="T25" fmla="*/ 71 h 294"/>
              <a:gd name="T26" fmla="*/ 174 w 269"/>
              <a:gd name="T27" fmla="*/ 164 h 294"/>
              <a:gd name="T28" fmla="*/ 200 w 269"/>
              <a:gd name="T29" fmla="*/ 238 h 294"/>
              <a:gd name="T30" fmla="*/ 229 w 269"/>
              <a:gd name="T31" fmla="*/ 260 h 294"/>
              <a:gd name="T32" fmla="*/ 255 w 269"/>
              <a:gd name="T33" fmla="*/ 245 h 294"/>
              <a:gd name="T34" fmla="*/ 261 w 269"/>
              <a:gd name="T35" fmla="*/ 241 h 294"/>
              <a:gd name="T36" fmla="*/ 266 w 269"/>
              <a:gd name="T37" fmla="*/ 244 h 294"/>
              <a:gd name="T38" fmla="*/ 269 w 269"/>
              <a:gd name="T39" fmla="*/ 250 h 294"/>
              <a:gd name="T40" fmla="*/ 249 w 269"/>
              <a:gd name="T41" fmla="*/ 275 h 294"/>
              <a:gd name="T42" fmla="*/ 203 w 269"/>
              <a:gd name="T43" fmla="*/ 294 h 294"/>
              <a:gd name="T44" fmla="*/ 170 w 269"/>
              <a:gd name="T45" fmla="*/ 283 h 294"/>
              <a:gd name="T46" fmla="*/ 142 w 269"/>
              <a:gd name="T47" fmla="*/ 249 h 294"/>
              <a:gd name="T48" fmla="*/ 97 w 269"/>
              <a:gd name="T49" fmla="*/ 283 h 294"/>
              <a:gd name="T50" fmla="*/ 55 w 269"/>
              <a:gd name="T51" fmla="*/ 294 h 294"/>
              <a:gd name="T52" fmla="*/ 15 w 269"/>
              <a:gd name="T53" fmla="*/ 279 h 294"/>
              <a:gd name="T54" fmla="*/ 0 w 269"/>
              <a:gd name="T55" fmla="*/ 239 h 294"/>
              <a:gd name="T56" fmla="*/ 111 w 269"/>
              <a:gd name="T57" fmla="*/ 124 h 294"/>
              <a:gd name="T58" fmla="*/ 136 w 269"/>
              <a:gd name="T59" fmla="*/ 234 h 294"/>
              <a:gd name="T60" fmla="*/ 111 w 269"/>
              <a:gd name="T61" fmla="*/ 140 h 294"/>
              <a:gd name="T62" fmla="*/ 67 w 269"/>
              <a:gd name="T63" fmla="*/ 170 h 294"/>
              <a:gd name="T64" fmla="*/ 53 w 269"/>
              <a:gd name="T65" fmla="*/ 209 h 294"/>
              <a:gd name="T66" fmla="*/ 64 w 269"/>
              <a:gd name="T67" fmla="*/ 246 h 294"/>
              <a:gd name="T68" fmla="*/ 90 w 269"/>
              <a:gd name="T69" fmla="*/ 261 h 294"/>
              <a:gd name="T70" fmla="*/ 108 w 269"/>
              <a:gd name="T71" fmla="*/ 256 h 294"/>
              <a:gd name="T72" fmla="*/ 136 w 269"/>
              <a:gd name="T73" fmla="*/ 23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9" h="294">
                <a:moveTo>
                  <a:pt x="111" y="124"/>
                </a:moveTo>
                <a:cubicBezTo>
                  <a:pt x="111" y="106"/>
                  <a:pt x="111" y="106"/>
                  <a:pt x="111" y="106"/>
                </a:cubicBezTo>
                <a:cubicBezTo>
                  <a:pt x="111" y="76"/>
                  <a:pt x="119" y="50"/>
                  <a:pt x="135" y="30"/>
                </a:cubicBezTo>
                <a:cubicBezTo>
                  <a:pt x="151" y="10"/>
                  <a:pt x="171" y="0"/>
                  <a:pt x="195" y="0"/>
                </a:cubicBezTo>
                <a:cubicBezTo>
                  <a:pt x="208" y="0"/>
                  <a:pt x="219" y="3"/>
                  <a:pt x="229" y="9"/>
                </a:cubicBezTo>
                <a:cubicBezTo>
                  <a:pt x="238" y="15"/>
                  <a:pt x="243" y="22"/>
                  <a:pt x="243" y="29"/>
                </a:cubicBezTo>
                <a:cubicBezTo>
                  <a:pt x="243" y="34"/>
                  <a:pt x="239" y="39"/>
                  <a:pt x="230" y="46"/>
                </a:cubicBezTo>
                <a:cubicBezTo>
                  <a:pt x="221" y="53"/>
                  <a:pt x="215" y="56"/>
                  <a:pt x="213" y="56"/>
                </a:cubicBezTo>
                <a:cubicBezTo>
                  <a:pt x="209" y="56"/>
                  <a:pt x="206" y="52"/>
                  <a:pt x="205" y="44"/>
                </a:cubicBezTo>
                <a:cubicBezTo>
                  <a:pt x="205" y="36"/>
                  <a:pt x="202" y="30"/>
                  <a:pt x="199" y="25"/>
                </a:cubicBezTo>
                <a:cubicBezTo>
                  <a:pt x="196" y="20"/>
                  <a:pt x="191" y="17"/>
                  <a:pt x="185" y="17"/>
                </a:cubicBezTo>
                <a:cubicBezTo>
                  <a:pt x="177" y="17"/>
                  <a:pt x="172" y="22"/>
                  <a:pt x="167" y="32"/>
                </a:cubicBezTo>
                <a:cubicBezTo>
                  <a:pt x="163" y="41"/>
                  <a:pt x="161" y="55"/>
                  <a:pt x="161" y="71"/>
                </a:cubicBezTo>
                <a:cubicBezTo>
                  <a:pt x="161" y="99"/>
                  <a:pt x="165" y="129"/>
                  <a:pt x="174" y="164"/>
                </a:cubicBezTo>
                <a:cubicBezTo>
                  <a:pt x="183" y="199"/>
                  <a:pt x="192" y="223"/>
                  <a:pt x="200" y="238"/>
                </a:cubicBezTo>
                <a:cubicBezTo>
                  <a:pt x="209" y="253"/>
                  <a:pt x="218" y="260"/>
                  <a:pt x="229" y="260"/>
                </a:cubicBezTo>
                <a:cubicBezTo>
                  <a:pt x="238" y="260"/>
                  <a:pt x="247" y="255"/>
                  <a:pt x="255" y="245"/>
                </a:cubicBezTo>
                <a:cubicBezTo>
                  <a:pt x="258" y="243"/>
                  <a:pt x="260" y="241"/>
                  <a:pt x="261" y="241"/>
                </a:cubicBezTo>
                <a:cubicBezTo>
                  <a:pt x="262" y="241"/>
                  <a:pt x="264" y="242"/>
                  <a:pt x="266" y="244"/>
                </a:cubicBezTo>
                <a:cubicBezTo>
                  <a:pt x="268" y="247"/>
                  <a:pt x="269" y="248"/>
                  <a:pt x="269" y="250"/>
                </a:cubicBezTo>
                <a:cubicBezTo>
                  <a:pt x="269" y="254"/>
                  <a:pt x="263" y="262"/>
                  <a:pt x="249" y="275"/>
                </a:cubicBezTo>
                <a:cubicBezTo>
                  <a:pt x="235" y="288"/>
                  <a:pt x="220" y="294"/>
                  <a:pt x="203" y="294"/>
                </a:cubicBezTo>
                <a:cubicBezTo>
                  <a:pt x="191" y="294"/>
                  <a:pt x="180" y="291"/>
                  <a:pt x="170" y="283"/>
                </a:cubicBezTo>
                <a:cubicBezTo>
                  <a:pt x="161" y="276"/>
                  <a:pt x="151" y="264"/>
                  <a:pt x="142" y="249"/>
                </a:cubicBezTo>
                <a:cubicBezTo>
                  <a:pt x="125" y="264"/>
                  <a:pt x="110" y="276"/>
                  <a:pt x="97" y="283"/>
                </a:cubicBezTo>
                <a:cubicBezTo>
                  <a:pt x="84" y="291"/>
                  <a:pt x="70" y="294"/>
                  <a:pt x="55" y="294"/>
                </a:cubicBezTo>
                <a:cubicBezTo>
                  <a:pt x="39" y="294"/>
                  <a:pt x="26" y="289"/>
                  <a:pt x="15" y="279"/>
                </a:cubicBezTo>
                <a:cubicBezTo>
                  <a:pt x="5" y="269"/>
                  <a:pt x="0" y="255"/>
                  <a:pt x="0" y="239"/>
                </a:cubicBezTo>
                <a:cubicBezTo>
                  <a:pt x="0" y="197"/>
                  <a:pt x="37" y="158"/>
                  <a:pt x="111" y="124"/>
                </a:cubicBezTo>
                <a:close/>
                <a:moveTo>
                  <a:pt x="136" y="234"/>
                </a:moveTo>
                <a:cubicBezTo>
                  <a:pt x="125" y="209"/>
                  <a:pt x="117" y="177"/>
                  <a:pt x="111" y="140"/>
                </a:cubicBezTo>
                <a:cubicBezTo>
                  <a:pt x="91" y="149"/>
                  <a:pt x="76" y="159"/>
                  <a:pt x="67" y="170"/>
                </a:cubicBezTo>
                <a:cubicBezTo>
                  <a:pt x="58" y="181"/>
                  <a:pt x="53" y="194"/>
                  <a:pt x="53" y="209"/>
                </a:cubicBezTo>
                <a:cubicBezTo>
                  <a:pt x="53" y="223"/>
                  <a:pt x="57" y="236"/>
                  <a:pt x="64" y="246"/>
                </a:cubicBezTo>
                <a:cubicBezTo>
                  <a:pt x="72" y="256"/>
                  <a:pt x="80" y="261"/>
                  <a:pt x="90" y="261"/>
                </a:cubicBezTo>
                <a:cubicBezTo>
                  <a:pt x="96" y="261"/>
                  <a:pt x="102" y="260"/>
                  <a:pt x="108" y="256"/>
                </a:cubicBezTo>
                <a:cubicBezTo>
                  <a:pt x="115" y="252"/>
                  <a:pt x="124" y="245"/>
                  <a:pt x="136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5" name="Freeform 92"/>
          <p:cNvSpPr>
            <a:spLocks noEditPoints="1"/>
          </p:cNvSpPr>
          <p:nvPr/>
        </p:nvSpPr>
        <p:spPr bwMode="auto">
          <a:xfrm>
            <a:off x="5208738" y="689317"/>
            <a:ext cx="497308" cy="504662"/>
          </a:xfrm>
          <a:custGeom>
            <a:avLst/>
            <a:gdLst>
              <a:gd name="T0" fmla="*/ 229 w 334"/>
              <a:gd name="T1" fmla="*/ 51 h 298"/>
              <a:gd name="T2" fmla="*/ 206 w 334"/>
              <a:gd name="T3" fmla="*/ 81 h 298"/>
              <a:gd name="T4" fmla="*/ 195 w 334"/>
              <a:gd name="T5" fmla="*/ 138 h 298"/>
              <a:gd name="T6" fmla="*/ 182 w 334"/>
              <a:gd name="T7" fmla="*/ 205 h 298"/>
              <a:gd name="T8" fmla="*/ 156 w 334"/>
              <a:gd name="T9" fmla="*/ 252 h 298"/>
              <a:gd name="T10" fmla="*/ 112 w 334"/>
              <a:gd name="T11" fmla="*/ 286 h 298"/>
              <a:gd name="T12" fmla="*/ 60 w 334"/>
              <a:gd name="T13" fmla="*/ 298 h 298"/>
              <a:gd name="T14" fmla="*/ 15 w 334"/>
              <a:gd name="T15" fmla="*/ 284 h 298"/>
              <a:gd name="T16" fmla="*/ 0 w 334"/>
              <a:gd name="T17" fmla="*/ 251 h 298"/>
              <a:gd name="T18" fmla="*/ 5 w 334"/>
              <a:gd name="T19" fmla="*/ 240 h 298"/>
              <a:gd name="T20" fmla="*/ 24 w 334"/>
              <a:gd name="T21" fmla="*/ 227 h 298"/>
              <a:gd name="T22" fmla="*/ 44 w 334"/>
              <a:gd name="T23" fmla="*/ 219 h 298"/>
              <a:gd name="T24" fmla="*/ 51 w 334"/>
              <a:gd name="T25" fmla="*/ 227 h 298"/>
              <a:gd name="T26" fmla="*/ 48 w 334"/>
              <a:gd name="T27" fmla="*/ 241 h 298"/>
              <a:gd name="T28" fmla="*/ 46 w 334"/>
              <a:gd name="T29" fmla="*/ 255 h 298"/>
              <a:gd name="T30" fmla="*/ 53 w 334"/>
              <a:gd name="T31" fmla="*/ 274 h 298"/>
              <a:gd name="T32" fmla="*/ 70 w 334"/>
              <a:gd name="T33" fmla="*/ 282 h 298"/>
              <a:gd name="T34" fmla="*/ 107 w 334"/>
              <a:gd name="T35" fmla="*/ 255 h 298"/>
              <a:gd name="T36" fmla="*/ 131 w 334"/>
              <a:gd name="T37" fmla="*/ 175 h 298"/>
              <a:gd name="T38" fmla="*/ 148 w 334"/>
              <a:gd name="T39" fmla="*/ 98 h 298"/>
              <a:gd name="T40" fmla="*/ 180 w 334"/>
              <a:gd name="T41" fmla="*/ 59 h 298"/>
              <a:gd name="T42" fmla="*/ 217 w 334"/>
              <a:gd name="T43" fmla="*/ 44 h 298"/>
              <a:gd name="T44" fmla="*/ 229 w 334"/>
              <a:gd name="T45" fmla="*/ 51 h 298"/>
              <a:gd name="T46" fmla="*/ 334 w 334"/>
              <a:gd name="T47" fmla="*/ 248 h 298"/>
              <a:gd name="T48" fmla="*/ 291 w 334"/>
              <a:gd name="T49" fmla="*/ 286 h 298"/>
              <a:gd name="T50" fmla="*/ 253 w 334"/>
              <a:gd name="T51" fmla="*/ 298 h 298"/>
              <a:gd name="T52" fmla="*/ 221 w 334"/>
              <a:gd name="T53" fmla="*/ 285 h 298"/>
              <a:gd name="T54" fmla="*/ 209 w 334"/>
              <a:gd name="T55" fmla="*/ 251 h 298"/>
              <a:gd name="T56" fmla="*/ 214 w 334"/>
              <a:gd name="T57" fmla="*/ 216 h 298"/>
              <a:gd name="T58" fmla="*/ 220 w 334"/>
              <a:gd name="T59" fmla="*/ 181 h 298"/>
              <a:gd name="T60" fmla="*/ 208 w 334"/>
              <a:gd name="T61" fmla="*/ 161 h 298"/>
              <a:gd name="T62" fmla="*/ 200 w 334"/>
              <a:gd name="T63" fmla="*/ 154 h 298"/>
              <a:gd name="T64" fmla="*/ 209 w 334"/>
              <a:gd name="T65" fmla="*/ 142 h 298"/>
              <a:gd name="T66" fmla="*/ 223 w 334"/>
              <a:gd name="T67" fmla="*/ 143 h 298"/>
              <a:gd name="T68" fmla="*/ 253 w 334"/>
              <a:gd name="T69" fmla="*/ 124 h 298"/>
              <a:gd name="T70" fmla="*/ 265 w 334"/>
              <a:gd name="T71" fmla="*/ 78 h 298"/>
              <a:gd name="T72" fmla="*/ 194 w 334"/>
              <a:gd name="T73" fmla="*/ 16 h 298"/>
              <a:gd name="T74" fmla="*/ 114 w 334"/>
              <a:gd name="T75" fmla="*/ 40 h 298"/>
              <a:gd name="T76" fmla="*/ 79 w 334"/>
              <a:gd name="T77" fmla="*/ 95 h 298"/>
              <a:gd name="T78" fmla="*/ 96 w 334"/>
              <a:gd name="T79" fmla="*/ 121 h 298"/>
              <a:gd name="T80" fmla="*/ 104 w 334"/>
              <a:gd name="T81" fmla="*/ 131 h 298"/>
              <a:gd name="T82" fmla="*/ 88 w 334"/>
              <a:gd name="T83" fmla="*/ 143 h 298"/>
              <a:gd name="T84" fmla="*/ 67 w 334"/>
              <a:gd name="T85" fmla="*/ 150 h 298"/>
              <a:gd name="T86" fmla="*/ 51 w 334"/>
              <a:gd name="T87" fmla="*/ 138 h 298"/>
              <a:gd name="T88" fmla="*/ 43 w 334"/>
              <a:gd name="T89" fmla="*/ 111 h 298"/>
              <a:gd name="T90" fmla="*/ 90 w 334"/>
              <a:gd name="T91" fmla="*/ 33 h 298"/>
              <a:gd name="T92" fmla="*/ 203 w 334"/>
              <a:gd name="T93" fmla="*/ 0 h 298"/>
              <a:gd name="T94" fmla="*/ 290 w 334"/>
              <a:gd name="T95" fmla="*/ 24 h 298"/>
              <a:gd name="T96" fmla="*/ 321 w 334"/>
              <a:gd name="T97" fmla="*/ 83 h 298"/>
              <a:gd name="T98" fmla="*/ 304 w 334"/>
              <a:gd name="T99" fmla="*/ 125 h 298"/>
              <a:gd name="T100" fmla="*/ 236 w 334"/>
              <a:gd name="T101" fmla="*/ 156 h 298"/>
              <a:gd name="T102" fmla="*/ 263 w 334"/>
              <a:gd name="T103" fmla="*/ 179 h 298"/>
              <a:gd name="T104" fmla="*/ 271 w 334"/>
              <a:gd name="T105" fmla="*/ 210 h 298"/>
              <a:gd name="T106" fmla="*/ 269 w 334"/>
              <a:gd name="T107" fmla="*/ 233 h 298"/>
              <a:gd name="T108" fmla="*/ 267 w 334"/>
              <a:gd name="T109" fmla="*/ 249 h 298"/>
              <a:gd name="T110" fmla="*/ 281 w 334"/>
              <a:gd name="T111" fmla="*/ 267 h 298"/>
              <a:gd name="T112" fmla="*/ 334 w 334"/>
              <a:gd name="T113" fmla="*/ 224 h 298"/>
              <a:gd name="T114" fmla="*/ 334 w 334"/>
              <a:gd name="T115" fmla="*/ 24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4" h="298">
                <a:moveTo>
                  <a:pt x="229" y="51"/>
                </a:moveTo>
                <a:cubicBezTo>
                  <a:pt x="218" y="61"/>
                  <a:pt x="210" y="70"/>
                  <a:pt x="206" y="81"/>
                </a:cubicBezTo>
                <a:cubicBezTo>
                  <a:pt x="202" y="91"/>
                  <a:pt x="199" y="110"/>
                  <a:pt x="195" y="138"/>
                </a:cubicBezTo>
                <a:cubicBezTo>
                  <a:pt x="191" y="166"/>
                  <a:pt x="186" y="188"/>
                  <a:pt x="182" y="205"/>
                </a:cubicBezTo>
                <a:cubicBezTo>
                  <a:pt x="177" y="221"/>
                  <a:pt x="168" y="237"/>
                  <a:pt x="156" y="252"/>
                </a:cubicBezTo>
                <a:cubicBezTo>
                  <a:pt x="144" y="266"/>
                  <a:pt x="130" y="278"/>
                  <a:pt x="112" y="286"/>
                </a:cubicBezTo>
                <a:cubicBezTo>
                  <a:pt x="95" y="294"/>
                  <a:pt x="78" y="298"/>
                  <a:pt x="60" y="298"/>
                </a:cubicBezTo>
                <a:cubicBezTo>
                  <a:pt x="40" y="298"/>
                  <a:pt x="25" y="294"/>
                  <a:pt x="15" y="284"/>
                </a:cubicBezTo>
                <a:cubicBezTo>
                  <a:pt x="5" y="275"/>
                  <a:pt x="0" y="264"/>
                  <a:pt x="0" y="251"/>
                </a:cubicBezTo>
                <a:cubicBezTo>
                  <a:pt x="0" y="247"/>
                  <a:pt x="2" y="244"/>
                  <a:pt x="5" y="240"/>
                </a:cubicBezTo>
                <a:cubicBezTo>
                  <a:pt x="8" y="237"/>
                  <a:pt x="15" y="233"/>
                  <a:pt x="24" y="227"/>
                </a:cubicBezTo>
                <a:cubicBezTo>
                  <a:pt x="34" y="222"/>
                  <a:pt x="40" y="219"/>
                  <a:pt x="44" y="219"/>
                </a:cubicBezTo>
                <a:cubicBezTo>
                  <a:pt x="48" y="219"/>
                  <a:pt x="51" y="222"/>
                  <a:pt x="51" y="227"/>
                </a:cubicBezTo>
                <a:cubicBezTo>
                  <a:pt x="51" y="228"/>
                  <a:pt x="50" y="233"/>
                  <a:pt x="48" y="241"/>
                </a:cubicBezTo>
                <a:cubicBezTo>
                  <a:pt x="47" y="249"/>
                  <a:pt x="46" y="254"/>
                  <a:pt x="46" y="255"/>
                </a:cubicBezTo>
                <a:cubicBezTo>
                  <a:pt x="46" y="263"/>
                  <a:pt x="49" y="269"/>
                  <a:pt x="53" y="274"/>
                </a:cubicBezTo>
                <a:cubicBezTo>
                  <a:pt x="57" y="279"/>
                  <a:pt x="63" y="282"/>
                  <a:pt x="70" y="282"/>
                </a:cubicBezTo>
                <a:cubicBezTo>
                  <a:pt x="84" y="282"/>
                  <a:pt x="96" y="273"/>
                  <a:pt x="107" y="255"/>
                </a:cubicBezTo>
                <a:cubicBezTo>
                  <a:pt x="118" y="237"/>
                  <a:pt x="126" y="210"/>
                  <a:pt x="131" y="175"/>
                </a:cubicBezTo>
                <a:cubicBezTo>
                  <a:pt x="135" y="139"/>
                  <a:pt x="141" y="114"/>
                  <a:pt x="148" y="98"/>
                </a:cubicBezTo>
                <a:cubicBezTo>
                  <a:pt x="155" y="82"/>
                  <a:pt x="166" y="69"/>
                  <a:pt x="180" y="59"/>
                </a:cubicBezTo>
                <a:cubicBezTo>
                  <a:pt x="194" y="49"/>
                  <a:pt x="206" y="44"/>
                  <a:pt x="217" y="44"/>
                </a:cubicBezTo>
                <a:cubicBezTo>
                  <a:pt x="221" y="44"/>
                  <a:pt x="224" y="47"/>
                  <a:pt x="229" y="51"/>
                </a:cubicBezTo>
                <a:close/>
                <a:moveTo>
                  <a:pt x="334" y="248"/>
                </a:moveTo>
                <a:cubicBezTo>
                  <a:pt x="318" y="265"/>
                  <a:pt x="304" y="278"/>
                  <a:pt x="291" y="286"/>
                </a:cubicBezTo>
                <a:cubicBezTo>
                  <a:pt x="279" y="294"/>
                  <a:pt x="266" y="298"/>
                  <a:pt x="253" y="298"/>
                </a:cubicBezTo>
                <a:cubicBezTo>
                  <a:pt x="240" y="298"/>
                  <a:pt x="229" y="294"/>
                  <a:pt x="221" y="285"/>
                </a:cubicBezTo>
                <a:cubicBezTo>
                  <a:pt x="213" y="276"/>
                  <a:pt x="209" y="265"/>
                  <a:pt x="209" y="251"/>
                </a:cubicBezTo>
                <a:cubicBezTo>
                  <a:pt x="209" y="242"/>
                  <a:pt x="211" y="230"/>
                  <a:pt x="214" y="216"/>
                </a:cubicBezTo>
                <a:cubicBezTo>
                  <a:pt x="218" y="201"/>
                  <a:pt x="220" y="189"/>
                  <a:pt x="220" y="181"/>
                </a:cubicBezTo>
                <a:cubicBezTo>
                  <a:pt x="220" y="168"/>
                  <a:pt x="216" y="162"/>
                  <a:pt x="208" y="161"/>
                </a:cubicBezTo>
                <a:cubicBezTo>
                  <a:pt x="203" y="161"/>
                  <a:pt x="200" y="159"/>
                  <a:pt x="200" y="154"/>
                </a:cubicBezTo>
                <a:cubicBezTo>
                  <a:pt x="200" y="146"/>
                  <a:pt x="203" y="142"/>
                  <a:pt x="209" y="142"/>
                </a:cubicBezTo>
                <a:cubicBezTo>
                  <a:pt x="223" y="143"/>
                  <a:pt x="223" y="143"/>
                  <a:pt x="223" y="143"/>
                </a:cubicBezTo>
                <a:cubicBezTo>
                  <a:pt x="236" y="143"/>
                  <a:pt x="246" y="137"/>
                  <a:pt x="253" y="124"/>
                </a:cubicBezTo>
                <a:cubicBezTo>
                  <a:pt x="261" y="111"/>
                  <a:pt x="265" y="96"/>
                  <a:pt x="265" y="78"/>
                </a:cubicBezTo>
                <a:cubicBezTo>
                  <a:pt x="265" y="37"/>
                  <a:pt x="241" y="16"/>
                  <a:pt x="194" y="16"/>
                </a:cubicBezTo>
                <a:cubicBezTo>
                  <a:pt x="164" y="16"/>
                  <a:pt x="137" y="24"/>
                  <a:pt x="114" y="40"/>
                </a:cubicBezTo>
                <a:cubicBezTo>
                  <a:pt x="91" y="57"/>
                  <a:pt x="79" y="75"/>
                  <a:pt x="79" y="95"/>
                </a:cubicBezTo>
                <a:cubicBezTo>
                  <a:pt x="79" y="106"/>
                  <a:pt x="85" y="115"/>
                  <a:pt x="96" y="121"/>
                </a:cubicBezTo>
                <a:cubicBezTo>
                  <a:pt x="101" y="123"/>
                  <a:pt x="104" y="127"/>
                  <a:pt x="104" y="131"/>
                </a:cubicBezTo>
                <a:cubicBezTo>
                  <a:pt x="104" y="134"/>
                  <a:pt x="99" y="138"/>
                  <a:pt x="88" y="143"/>
                </a:cubicBezTo>
                <a:cubicBezTo>
                  <a:pt x="78" y="147"/>
                  <a:pt x="71" y="150"/>
                  <a:pt x="67" y="150"/>
                </a:cubicBezTo>
                <a:cubicBezTo>
                  <a:pt x="61" y="150"/>
                  <a:pt x="56" y="146"/>
                  <a:pt x="51" y="138"/>
                </a:cubicBezTo>
                <a:cubicBezTo>
                  <a:pt x="46" y="130"/>
                  <a:pt x="43" y="121"/>
                  <a:pt x="43" y="111"/>
                </a:cubicBezTo>
                <a:cubicBezTo>
                  <a:pt x="43" y="80"/>
                  <a:pt x="59" y="54"/>
                  <a:pt x="90" y="33"/>
                </a:cubicBezTo>
                <a:cubicBezTo>
                  <a:pt x="121" y="11"/>
                  <a:pt x="158" y="0"/>
                  <a:pt x="203" y="0"/>
                </a:cubicBezTo>
                <a:cubicBezTo>
                  <a:pt x="240" y="0"/>
                  <a:pt x="269" y="8"/>
                  <a:pt x="290" y="24"/>
                </a:cubicBezTo>
                <a:cubicBezTo>
                  <a:pt x="310" y="40"/>
                  <a:pt x="321" y="60"/>
                  <a:pt x="321" y="83"/>
                </a:cubicBezTo>
                <a:cubicBezTo>
                  <a:pt x="321" y="97"/>
                  <a:pt x="315" y="111"/>
                  <a:pt x="304" y="125"/>
                </a:cubicBezTo>
                <a:cubicBezTo>
                  <a:pt x="292" y="138"/>
                  <a:pt x="270" y="149"/>
                  <a:pt x="236" y="156"/>
                </a:cubicBezTo>
                <a:cubicBezTo>
                  <a:pt x="249" y="163"/>
                  <a:pt x="257" y="171"/>
                  <a:pt x="263" y="179"/>
                </a:cubicBezTo>
                <a:cubicBezTo>
                  <a:pt x="268" y="187"/>
                  <a:pt x="271" y="197"/>
                  <a:pt x="271" y="210"/>
                </a:cubicBezTo>
                <a:cubicBezTo>
                  <a:pt x="271" y="217"/>
                  <a:pt x="271" y="224"/>
                  <a:pt x="269" y="233"/>
                </a:cubicBezTo>
                <a:cubicBezTo>
                  <a:pt x="268" y="241"/>
                  <a:pt x="267" y="247"/>
                  <a:pt x="267" y="249"/>
                </a:cubicBezTo>
                <a:cubicBezTo>
                  <a:pt x="267" y="261"/>
                  <a:pt x="272" y="267"/>
                  <a:pt x="281" y="267"/>
                </a:cubicBezTo>
                <a:cubicBezTo>
                  <a:pt x="293" y="267"/>
                  <a:pt x="311" y="253"/>
                  <a:pt x="334" y="224"/>
                </a:cubicBezTo>
                <a:lnTo>
                  <a:pt x="334" y="2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6" name="Freeform 93"/>
          <p:cNvSpPr>
            <a:spLocks noEditPoints="1"/>
          </p:cNvSpPr>
          <p:nvPr/>
        </p:nvSpPr>
        <p:spPr bwMode="auto">
          <a:xfrm>
            <a:off x="5703122" y="889844"/>
            <a:ext cx="231103" cy="304134"/>
          </a:xfrm>
          <a:custGeom>
            <a:avLst/>
            <a:gdLst>
              <a:gd name="T0" fmla="*/ 155 w 155"/>
              <a:gd name="T1" fmla="*/ 129 h 179"/>
              <a:gd name="T2" fmla="*/ 108 w 155"/>
              <a:gd name="T3" fmla="*/ 167 h 179"/>
              <a:gd name="T4" fmla="*/ 62 w 155"/>
              <a:gd name="T5" fmla="*/ 179 h 179"/>
              <a:gd name="T6" fmla="*/ 17 w 155"/>
              <a:gd name="T7" fmla="*/ 161 h 179"/>
              <a:gd name="T8" fmla="*/ 0 w 155"/>
              <a:gd name="T9" fmla="*/ 114 h 179"/>
              <a:gd name="T10" fmla="*/ 30 w 155"/>
              <a:gd name="T11" fmla="*/ 36 h 179"/>
              <a:gd name="T12" fmla="*/ 97 w 155"/>
              <a:gd name="T13" fmla="*/ 0 h 179"/>
              <a:gd name="T14" fmla="*/ 128 w 155"/>
              <a:gd name="T15" fmla="*/ 10 h 179"/>
              <a:gd name="T16" fmla="*/ 139 w 155"/>
              <a:gd name="T17" fmla="*/ 36 h 179"/>
              <a:gd name="T18" fmla="*/ 49 w 155"/>
              <a:gd name="T19" fmla="*/ 105 h 179"/>
              <a:gd name="T20" fmla="*/ 92 w 155"/>
              <a:gd name="T21" fmla="*/ 145 h 179"/>
              <a:gd name="T22" fmla="*/ 118 w 155"/>
              <a:gd name="T23" fmla="*/ 138 h 179"/>
              <a:gd name="T24" fmla="*/ 155 w 155"/>
              <a:gd name="T25" fmla="*/ 106 h 179"/>
              <a:gd name="T26" fmla="*/ 155 w 155"/>
              <a:gd name="T27" fmla="*/ 129 h 179"/>
              <a:gd name="T28" fmla="*/ 47 w 155"/>
              <a:gd name="T29" fmla="*/ 91 h 179"/>
              <a:gd name="T30" fmla="*/ 100 w 155"/>
              <a:gd name="T31" fmla="*/ 36 h 179"/>
              <a:gd name="T32" fmla="*/ 85 w 155"/>
              <a:gd name="T33" fmla="*/ 17 h 179"/>
              <a:gd name="T34" fmla="*/ 60 w 155"/>
              <a:gd name="T35" fmla="*/ 37 h 179"/>
              <a:gd name="T36" fmla="*/ 47 w 155"/>
              <a:gd name="T37" fmla="*/ 9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5" h="179">
                <a:moveTo>
                  <a:pt x="155" y="129"/>
                </a:moveTo>
                <a:cubicBezTo>
                  <a:pt x="138" y="146"/>
                  <a:pt x="122" y="159"/>
                  <a:pt x="108" y="167"/>
                </a:cubicBezTo>
                <a:cubicBezTo>
                  <a:pt x="94" y="175"/>
                  <a:pt x="79" y="179"/>
                  <a:pt x="62" y="179"/>
                </a:cubicBezTo>
                <a:cubicBezTo>
                  <a:pt x="44" y="179"/>
                  <a:pt x="29" y="173"/>
                  <a:pt x="17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0" y="59"/>
                  <a:pt x="30" y="36"/>
                </a:cubicBezTo>
                <a:cubicBezTo>
                  <a:pt x="50" y="12"/>
                  <a:pt x="73" y="0"/>
                  <a:pt x="97" y="0"/>
                </a:cubicBezTo>
                <a:cubicBezTo>
                  <a:pt x="110" y="0"/>
                  <a:pt x="120" y="4"/>
                  <a:pt x="128" y="10"/>
                </a:cubicBezTo>
                <a:cubicBezTo>
                  <a:pt x="136" y="17"/>
                  <a:pt x="139" y="25"/>
                  <a:pt x="139" y="36"/>
                </a:cubicBezTo>
                <a:cubicBezTo>
                  <a:pt x="139" y="64"/>
                  <a:pt x="109" y="87"/>
                  <a:pt x="49" y="105"/>
                </a:cubicBezTo>
                <a:cubicBezTo>
                  <a:pt x="54" y="132"/>
                  <a:pt x="69" y="145"/>
                  <a:pt x="92" y="145"/>
                </a:cubicBezTo>
                <a:cubicBezTo>
                  <a:pt x="101" y="145"/>
                  <a:pt x="110" y="143"/>
                  <a:pt x="118" y="138"/>
                </a:cubicBezTo>
                <a:cubicBezTo>
                  <a:pt x="126" y="133"/>
                  <a:pt x="138" y="122"/>
                  <a:pt x="155" y="106"/>
                </a:cubicBezTo>
                <a:lnTo>
                  <a:pt x="155" y="129"/>
                </a:lnTo>
                <a:close/>
                <a:moveTo>
                  <a:pt x="47" y="91"/>
                </a:moveTo>
                <a:cubicBezTo>
                  <a:pt x="82" y="81"/>
                  <a:pt x="100" y="63"/>
                  <a:pt x="100" y="36"/>
                </a:cubicBezTo>
                <a:cubicBezTo>
                  <a:pt x="100" y="23"/>
                  <a:pt x="95" y="17"/>
                  <a:pt x="85" y="17"/>
                </a:cubicBezTo>
                <a:cubicBezTo>
                  <a:pt x="76" y="17"/>
                  <a:pt x="68" y="24"/>
                  <a:pt x="60" y="37"/>
                </a:cubicBezTo>
                <a:cubicBezTo>
                  <a:pt x="51" y="51"/>
                  <a:pt x="47" y="69"/>
                  <a:pt x="4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" name="Freeform 94"/>
          <p:cNvSpPr>
            <a:spLocks/>
          </p:cNvSpPr>
          <p:nvPr/>
        </p:nvSpPr>
        <p:spPr bwMode="auto">
          <a:xfrm>
            <a:off x="5931298" y="889844"/>
            <a:ext cx="301311" cy="304134"/>
          </a:xfrm>
          <a:custGeom>
            <a:avLst/>
            <a:gdLst>
              <a:gd name="T0" fmla="*/ 204 w 204"/>
              <a:gd name="T1" fmla="*/ 130 h 181"/>
              <a:gd name="T2" fmla="*/ 122 w 204"/>
              <a:gd name="T3" fmla="*/ 180 h 181"/>
              <a:gd name="T4" fmla="*/ 100 w 204"/>
              <a:gd name="T5" fmla="*/ 171 h 181"/>
              <a:gd name="T6" fmla="*/ 92 w 204"/>
              <a:gd name="T7" fmla="*/ 145 h 181"/>
              <a:gd name="T8" fmla="*/ 110 w 204"/>
              <a:gd name="T9" fmla="*/ 78 h 181"/>
              <a:gd name="T10" fmla="*/ 120 w 204"/>
              <a:gd name="T11" fmla="*/ 47 h 181"/>
              <a:gd name="T12" fmla="*/ 114 w 204"/>
              <a:gd name="T13" fmla="*/ 40 h 181"/>
              <a:gd name="T14" fmla="*/ 107 w 204"/>
              <a:gd name="T15" fmla="*/ 43 h 181"/>
              <a:gd name="T16" fmla="*/ 97 w 204"/>
              <a:gd name="T17" fmla="*/ 51 h 181"/>
              <a:gd name="T18" fmla="*/ 85 w 204"/>
              <a:gd name="T19" fmla="*/ 63 h 181"/>
              <a:gd name="T20" fmla="*/ 73 w 204"/>
              <a:gd name="T21" fmla="*/ 76 h 181"/>
              <a:gd name="T22" fmla="*/ 62 w 204"/>
              <a:gd name="T23" fmla="*/ 89 h 181"/>
              <a:gd name="T24" fmla="*/ 52 w 204"/>
              <a:gd name="T25" fmla="*/ 109 h 181"/>
              <a:gd name="T26" fmla="*/ 48 w 204"/>
              <a:gd name="T27" fmla="*/ 141 h 181"/>
              <a:gd name="T28" fmla="*/ 48 w 204"/>
              <a:gd name="T29" fmla="*/ 170 h 181"/>
              <a:gd name="T30" fmla="*/ 2 w 204"/>
              <a:gd name="T31" fmla="*/ 181 h 181"/>
              <a:gd name="T32" fmla="*/ 0 w 204"/>
              <a:gd name="T33" fmla="*/ 139 h 181"/>
              <a:gd name="T34" fmla="*/ 8 w 204"/>
              <a:gd name="T35" fmla="*/ 77 h 181"/>
              <a:gd name="T36" fmla="*/ 32 w 204"/>
              <a:gd name="T37" fmla="*/ 10 h 181"/>
              <a:gd name="T38" fmla="*/ 83 w 204"/>
              <a:gd name="T39" fmla="*/ 0 h 181"/>
              <a:gd name="T40" fmla="*/ 62 w 204"/>
              <a:gd name="T41" fmla="*/ 67 h 181"/>
              <a:gd name="T42" fmla="*/ 115 w 204"/>
              <a:gd name="T43" fmla="*/ 15 h 181"/>
              <a:gd name="T44" fmla="*/ 151 w 204"/>
              <a:gd name="T45" fmla="*/ 1 h 181"/>
              <a:gd name="T46" fmla="*/ 168 w 204"/>
              <a:gd name="T47" fmla="*/ 9 h 181"/>
              <a:gd name="T48" fmla="*/ 175 w 204"/>
              <a:gd name="T49" fmla="*/ 29 h 181"/>
              <a:gd name="T50" fmla="*/ 157 w 204"/>
              <a:gd name="T51" fmla="*/ 94 h 181"/>
              <a:gd name="T52" fmla="*/ 145 w 204"/>
              <a:gd name="T53" fmla="*/ 134 h 181"/>
              <a:gd name="T54" fmla="*/ 155 w 204"/>
              <a:gd name="T55" fmla="*/ 146 h 181"/>
              <a:gd name="T56" fmla="*/ 204 w 204"/>
              <a:gd name="T57" fmla="*/ 107 h 181"/>
              <a:gd name="T58" fmla="*/ 204 w 204"/>
              <a:gd name="T59" fmla="*/ 13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4" h="181">
                <a:moveTo>
                  <a:pt x="204" y="130"/>
                </a:moveTo>
                <a:cubicBezTo>
                  <a:pt x="172" y="164"/>
                  <a:pt x="145" y="180"/>
                  <a:pt x="122" y="180"/>
                </a:cubicBezTo>
                <a:cubicBezTo>
                  <a:pt x="113" y="180"/>
                  <a:pt x="106" y="177"/>
                  <a:pt x="100" y="171"/>
                </a:cubicBezTo>
                <a:cubicBezTo>
                  <a:pt x="95" y="164"/>
                  <a:pt x="92" y="156"/>
                  <a:pt x="92" y="145"/>
                </a:cubicBezTo>
                <a:cubicBezTo>
                  <a:pt x="92" y="130"/>
                  <a:pt x="98" y="108"/>
                  <a:pt x="110" y="78"/>
                </a:cubicBezTo>
                <a:cubicBezTo>
                  <a:pt x="116" y="61"/>
                  <a:pt x="120" y="51"/>
                  <a:pt x="120" y="47"/>
                </a:cubicBezTo>
                <a:cubicBezTo>
                  <a:pt x="120" y="42"/>
                  <a:pt x="118" y="40"/>
                  <a:pt x="114" y="40"/>
                </a:cubicBezTo>
                <a:cubicBezTo>
                  <a:pt x="113" y="40"/>
                  <a:pt x="110" y="41"/>
                  <a:pt x="107" y="43"/>
                </a:cubicBezTo>
                <a:cubicBezTo>
                  <a:pt x="104" y="45"/>
                  <a:pt x="101" y="48"/>
                  <a:pt x="97" y="51"/>
                </a:cubicBezTo>
                <a:cubicBezTo>
                  <a:pt x="93" y="54"/>
                  <a:pt x="89" y="58"/>
                  <a:pt x="85" y="63"/>
                </a:cubicBezTo>
                <a:cubicBezTo>
                  <a:pt x="82" y="66"/>
                  <a:pt x="78" y="71"/>
                  <a:pt x="73" y="76"/>
                </a:cubicBezTo>
                <a:cubicBezTo>
                  <a:pt x="62" y="89"/>
                  <a:pt x="62" y="89"/>
                  <a:pt x="62" y="89"/>
                </a:cubicBezTo>
                <a:cubicBezTo>
                  <a:pt x="57" y="95"/>
                  <a:pt x="54" y="102"/>
                  <a:pt x="52" y="109"/>
                </a:cubicBezTo>
                <a:cubicBezTo>
                  <a:pt x="50" y="120"/>
                  <a:pt x="49" y="131"/>
                  <a:pt x="48" y="141"/>
                </a:cubicBezTo>
                <a:cubicBezTo>
                  <a:pt x="48" y="148"/>
                  <a:pt x="48" y="158"/>
                  <a:pt x="48" y="170"/>
                </a:cubicBezTo>
                <a:cubicBezTo>
                  <a:pt x="2" y="181"/>
                  <a:pt x="2" y="181"/>
                  <a:pt x="2" y="181"/>
                </a:cubicBezTo>
                <a:cubicBezTo>
                  <a:pt x="1" y="162"/>
                  <a:pt x="0" y="149"/>
                  <a:pt x="0" y="139"/>
                </a:cubicBezTo>
                <a:cubicBezTo>
                  <a:pt x="0" y="117"/>
                  <a:pt x="2" y="96"/>
                  <a:pt x="8" y="77"/>
                </a:cubicBezTo>
                <a:cubicBezTo>
                  <a:pt x="13" y="57"/>
                  <a:pt x="21" y="35"/>
                  <a:pt x="32" y="10"/>
                </a:cubicBezTo>
                <a:cubicBezTo>
                  <a:pt x="83" y="0"/>
                  <a:pt x="83" y="0"/>
                  <a:pt x="83" y="0"/>
                </a:cubicBezTo>
                <a:cubicBezTo>
                  <a:pt x="72" y="29"/>
                  <a:pt x="65" y="51"/>
                  <a:pt x="62" y="67"/>
                </a:cubicBezTo>
                <a:cubicBezTo>
                  <a:pt x="84" y="42"/>
                  <a:pt x="102" y="25"/>
                  <a:pt x="115" y="15"/>
                </a:cubicBezTo>
                <a:cubicBezTo>
                  <a:pt x="129" y="6"/>
                  <a:pt x="140" y="1"/>
                  <a:pt x="151" y="1"/>
                </a:cubicBezTo>
                <a:cubicBezTo>
                  <a:pt x="157" y="1"/>
                  <a:pt x="163" y="4"/>
                  <a:pt x="168" y="9"/>
                </a:cubicBezTo>
                <a:cubicBezTo>
                  <a:pt x="173" y="14"/>
                  <a:pt x="175" y="21"/>
                  <a:pt x="175" y="29"/>
                </a:cubicBezTo>
                <a:cubicBezTo>
                  <a:pt x="175" y="42"/>
                  <a:pt x="169" y="63"/>
                  <a:pt x="157" y="94"/>
                </a:cubicBezTo>
                <a:cubicBezTo>
                  <a:pt x="149" y="114"/>
                  <a:pt x="145" y="128"/>
                  <a:pt x="145" y="134"/>
                </a:cubicBezTo>
                <a:cubicBezTo>
                  <a:pt x="145" y="142"/>
                  <a:pt x="149" y="146"/>
                  <a:pt x="155" y="146"/>
                </a:cubicBezTo>
                <a:cubicBezTo>
                  <a:pt x="165" y="146"/>
                  <a:pt x="181" y="133"/>
                  <a:pt x="204" y="107"/>
                </a:cubicBezTo>
                <a:lnTo>
                  <a:pt x="204" y="1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reeform 95"/>
          <p:cNvSpPr>
            <a:spLocks noEditPoints="1"/>
          </p:cNvSpPr>
          <p:nvPr/>
        </p:nvSpPr>
        <p:spPr bwMode="auto">
          <a:xfrm>
            <a:off x="6229683" y="889844"/>
            <a:ext cx="231103" cy="304134"/>
          </a:xfrm>
          <a:custGeom>
            <a:avLst/>
            <a:gdLst>
              <a:gd name="T0" fmla="*/ 155 w 155"/>
              <a:gd name="T1" fmla="*/ 129 h 179"/>
              <a:gd name="T2" fmla="*/ 109 w 155"/>
              <a:gd name="T3" fmla="*/ 167 h 179"/>
              <a:gd name="T4" fmla="*/ 63 w 155"/>
              <a:gd name="T5" fmla="*/ 179 h 179"/>
              <a:gd name="T6" fmla="*/ 18 w 155"/>
              <a:gd name="T7" fmla="*/ 161 h 179"/>
              <a:gd name="T8" fmla="*/ 0 w 155"/>
              <a:gd name="T9" fmla="*/ 114 h 179"/>
              <a:gd name="T10" fmla="*/ 31 w 155"/>
              <a:gd name="T11" fmla="*/ 36 h 179"/>
              <a:gd name="T12" fmla="*/ 98 w 155"/>
              <a:gd name="T13" fmla="*/ 0 h 179"/>
              <a:gd name="T14" fmla="*/ 128 w 155"/>
              <a:gd name="T15" fmla="*/ 10 h 179"/>
              <a:gd name="T16" fmla="*/ 140 w 155"/>
              <a:gd name="T17" fmla="*/ 36 h 179"/>
              <a:gd name="T18" fmla="*/ 49 w 155"/>
              <a:gd name="T19" fmla="*/ 105 h 179"/>
              <a:gd name="T20" fmla="*/ 92 w 155"/>
              <a:gd name="T21" fmla="*/ 145 h 179"/>
              <a:gd name="T22" fmla="*/ 118 w 155"/>
              <a:gd name="T23" fmla="*/ 138 h 179"/>
              <a:gd name="T24" fmla="*/ 155 w 155"/>
              <a:gd name="T25" fmla="*/ 106 h 179"/>
              <a:gd name="T26" fmla="*/ 155 w 155"/>
              <a:gd name="T27" fmla="*/ 129 h 179"/>
              <a:gd name="T28" fmla="*/ 48 w 155"/>
              <a:gd name="T29" fmla="*/ 91 h 179"/>
              <a:gd name="T30" fmla="*/ 100 w 155"/>
              <a:gd name="T31" fmla="*/ 36 h 179"/>
              <a:gd name="T32" fmla="*/ 86 w 155"/>
              <a:gd name="T33" fmla="*/ 17 h 179"/>
              <a:gd name="T34" fmla="*/ 60 w 155"/>
              <a:gd name="T35" fmla="*/ 37 h 179"/>
              <a:gd name="T36" fmla="*/ 48 w 155"/>
              <a:gd name="T37" fmla="*/ 9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5" h="179">
                <a:moveTo>
                  <a:pt x="155" y="129"/>
                </a:moveTo>
                <a:cubicBezTo>
                  <a:pt x="138" y="146"/>
                  <a:pt x="122" y="159"/>
                  <a:pt x="109" y="167"/>
                </a:cubicBezTo>
                <a:cubicBezTo>
                  <a:pt x="95" y="175"/>
                  <a:pt x="79" y="179"/>
                  <a:pt x="63" y="179"/>
                </a:cubicBezTo>
                <a:cubicBezTo>
                  <a:pt x="44" y="179"/>
                  <a:pt x="29" y="173"/>
                  <a:pt x="18" y="161"/>
                </a:cubicBezTo>
                <a:cubicBezTo>
                  <a:pt x="6" y="150"/>
                  <a:pt x="0" y="134"/>
                  <a:pt x="0" y="114"/>
                </a:cubicBezTo>
                <a:cubicBezTo>
                  <a:pt x="0" y="85"/>
                  <a:pt x="11" y="59"/>
                  <a:pt x="31" y="36"/>
                </a:cubicBezTo>
                <a:cubicBezTo>
                  <a:pt x="51" y="12"/>
                  <a:pt x="73" y="0"/>
                  <a:pt x="98" y="0"/>
                </a:cubicBezTo>
                <a:cubicBezTo>
                  <a:pt x="110" y="0"/>
                  <a:pt x="121" y="4"/>
                  <a:pt x="128" y="10"/>
                </a:cubicBezTo>
                <a:cubicBezTo>
                  <a:pt x="136" y="17"/>
                  <a:pt x="140" y="25"/>
                  <a:pt x="140" y="36"/>
                </a:cubicBezTo>
                <a:cubicBezTo>
                  <a:pt x="140" y="64"/>
                  <a:pt x="110" y="87"/>
                  <a:pt x="49" y="105"/>
                </a:cubicBezTo>
                <a:cubicBezTo>
                  <a:pt x="55" y="132"/>
                  <a:pt x="69" y="145"/>
                  <a:pt x="92" y="145"/>
                </a:cubicBezTo>
                <a:cubicBezTo>
                  <a:pt x="101" y="145"/>
                  <a:pt x="110" y="143"/>
                  <a:pt x="118" y="138"/>
                </a:cubicBezTo>
                <a:cubicBezTo>
                  <a:pt x="126" y="133"/>
                  <a:pt x="139" y="122"/>
                  <a:pt x="155" y="106"/>
                </a:cubicBezTo>
                <a:lnTo>
                  <a:pt x="155" y="129"/>
                </a:lnTo>
                <a:close/>
                <a:moveTo>
                  <a:pt x="48" y="91"/>
                </a:moveTo>
                <a:cubicBezTo>
                  <a:pt x="83" y="81"/>
                  <a:pt x="100" y="63"/>
                  <a:pt x="100" y="36"/>
                </a:cubicBezTo>
                <a:cubicBezTo>
                  <a:pt x="100" y="23"/>
                  <a:pt x="96" y="17"/>
                  <a:pt x="86" y="17"/>
                </a:cubicBezTo>
                <a:cubicBezTo>
                  <a:pt x="77" y="17"/>
                  <a:pt x="68" y="24"/>
                  <a:pt x="60" y="37"/>
                </a:cubicBezTo>
                <a:cubicBezTo>
                  <a:pt x="52" y="51"/>
                  <a:pt x="48" y="69"/>
                  <a:pt x="48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9" name="Freeform 96"/>
          <p:cNvSpPr>
            <a:spLocks/>
          </p:cNvSpPr>
          <p:nvPr/>
        </p:nvSpPr>
        <p:spPr bwMode="auto">
          <a:xfrm>
            <a:off x="6457860" y="889844"/>
            <a:ext cx="427100" cy="304134"/>
          </a:xfrm>
          <a:custGeom>
            <a:avLst/>
            <a:gdLst>
              <a:gd name="T0" fmla="*/ 288 w 288"/>
              <a:gd name="T1" fmla="*/ 129 h 179"/>
              <a:gd name="T2" fmla="*/ 268 w 288"/>
              <a:gd name="T3" fmla="*/ 141 h 179"/>
              <a:gd name="T4" fmla="*/ 253 w 288"/>
              <a:gd name="T5" fmla="*/ 144 h 179"/>
              <a:gd name="T6" fmla="*/ 223 w 288"/>
              <a:gd name="T7" fmla="*/ 133 h 179"/>
              <a:gd name="T8" fmla="*/ 146 w 288"/>
              <a:gd name="T9" fmla="*/ 179 h 179"/>
              <a:gd name="T10" fmla="*/ 104 w 288"/>
              <a:gd name="T11" fmla="*/ 147 h 179"/>
              <a:gd name="T12" fmla="*/ 45 w 288"/>
              <a:gd name="T13" fmla="*/ 179 h 179"/>
              <a:gd name="T14" fmla="*/ 12 w 288"/>
              <a:gd name="T15" fmla="*/ 166 h 179"/>
              <a:gd name="T16" fmla="*/ 0 w 288"/>
              <a:gd name="T17" fmla="*/ 128 h 179"/>
              <a:gd name="T18" fmla="*/ 8 w 288"/>
              <a:gd name="T19" fmla="*/ 75 h 179"/>
              <a:gd name="T20" fmla="*/ 30 w 288"/>
              <a:gd name="T21" fmla="*/ 10 h 179"/>
              <a:gd name="T22" fmla="*/ 84 w 288"/>
              <a:gd name="T23" fmla="*/ 0 h 179"/>
              <a:gd name="T24" fmla="*/ 69 w 288"/>
              <a:gd name="T25" fmla="*/ 46 h 179"/>
              <a:gd name="T26" fmla="*/ 50 w 288"/>
              <a:gd name="T27" fmla="*/ 128 h 179"/>
              <a:gd name="T28" fmla="*/ 55 w 288"/>
              <a:gd name="T29" fmla="*/ 145 h 179"/>
              <a:gd name="T30" fmla="*/ 68 w 288"/>
              <a:gd name="T31" fmla="*/ 152 h 179"/>
              <a:gd name="T32" fmla="*/ 101 w 288"/>
              <a:gd name="T33" fmla="*/ 127 h 179"/>
              <a:gd name="T34" fmla="*/ 112 w 288"/>
              <a:gd name="T35" fmla="*/ 60 h 179"/>
              <a:gd name="T36" fmla="*/ 129 w 288"/>
              <a:gd name="T37" fmla="*/ 10 h 179"/>
              <a:gd name="T38" fmla="*/ 184 w 288"/>
              <a:gd name="T39" fmla="*/ 0 h 179"/>
              <a:gd name="T40" fmla="*/ 161 w 288"/>
              <a:gd name="T41" fmla="*/ 71 h 179"/>
              <a:gd name="T42" fmla="*/ 150 w 288"/>
              <a:gd name="T43" fmla="*/ 125 h 179"/>
              <a:gd name="T44" fmla="*/ 156 w 288"/>
              <a:gd name="T45" fmla="*/ 145 h 179"/>
              <a:gd name="T46" fmla="*/ 170 w 288"/>
              <a:gd name="T47" fmla="*/ 152 h 179"/>
              <a:gd name="T48" fmla="*/ 190 w 288"/>
              <a:gd name="T49" fmla="*/ 144 h 179"/>
              <a:gd name="T50" fmla="*/ 212 w 288"/>
              <a:gd name="T51" fmla="*/ 120 h 179"/>
              <a:gd name="T52" fmla="*/ 201 w 288"/>
              <a:gd name="T53" fmla="*/ 78 h 179"/>
              <a:gd name="T54" fmla="*/ 217 w 288"/>
              <a:gd name="T55" fmla="*/ 24 h 179"/>
              <a:gd name="T56" fmla="*/ 251 w 288"/>
              <a:gd name="T57" fmla="*/ 0 h 179"/>
              <a:gd name="T58" fmla="*/ 265 w 288"/>
              <a:gd name="T59" fmla="*/ 20 h 179"/>
              <a:gd name="T60" fmla="*/ 231 w 288"/>
              <a:gd name="T61" fmla="*/ 118 h 179"/>
              <a:gd name="T62" fmla="*/ 253 w 288"/>
              <a:gd name="T63" fmla="*/ 128 h 179"/>
              <a:gd name="T64" fmla="*/ 288 w 288"/>
              <a:gd name="T65" fmla="*/ 106 h 179"/>
              <a:gd name="T66" fmla="*/ 288 w 288"/>
              <a:gd name="T67" fmla="*/ 12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179">
                <a:moveTo>
                  <a:pt x="288" y="129"/>
                </a:moveTo>
                <a:cubicBezTo>
                  <a:pt x="281" y="135"/>
                  <a:pt x="274" y="139"/>
                  <a:pt x="268" y="141"/>
                </a:cubicBezTo>
                <a:cubicBezTo>
                  <a:pt x="261" y="143"/>
                  <a:pt x="256" y="144"/>
                  <a:pt x="253" y="144"/>
                </a:cubicBezTo>
                <a:cubicBezTo>
                  <a:pt x="243" y="144"/>
                  <a:pt x="233" y="141"/>
                  <a:pt x="223" y="133"/>
                </a:cubicBezTo>
                <a:cubicBezTo>
                  <a:pt x="198" y="164"/>
                  <a:pt x="173" y="179"/>
                  <a:pt x="146" y="179"/>
                </a:cubicBezTo>
                <a:cubicBezTo>
                  <a:pt x="127" y="179"/>
                  <a:pt x="113" y="169"/>
                  <a:pt x="104" y="147"/>
                </a:cubicBezTo>
                <a:cubicBezTo>
                  <a:pt x="86" y="169"/>
                  <a:pt x="66" y="179"/>
                  <a:pt x="45" y="179"/>
                </a:cubicBezTo>
                <a:cubicBezTo>
                  <a:pt x="31" y="179"/>
                  <a:pt x="20" y="175"/>
                  <a:pt x="12" y="166"/>
                </a:cubicBezTo>
                <a:cubicBezTo>
                  <a:pt x="4" y="157"/>
                  <a:pt x="0" y="144"/>
                  <a:pt x="0" y="128"/>
                </a:cubicBezTo>
                <a:cubicBezTo>
                  <a:pt x="0" y="111"/>
                  <a:pt x="3" y="93"/>
                  <a:pt x="8" y="75"/>
                </a:cubicBezTo>
                <a:cubicBezTo>
                  <a:pt x="13" y="58"/>
                  <a:pt x="20" y="36"/>
                  <a:pt x="30" y="10"/>
                </a:cubicBezTo>
                <a:cubicBezTo>
                  <a:pt x="84" y="0"/>
                  <a:pt x="84" y="0"/>
                  <a:pt x="84" y="0"/>
                </a:cubicBezTo>
                <a:cubicBezTo>
                  <a:pt x="69" y="46"/>
                  <a:pt x="69" y="46"/>
                  <a:pt x="69" y="46"/>
                </a:cubicBezTo>
                <a:cubicBezTo>
                  <a:pt x="56" y="85"/>
                  <a:pt x="50" y="113"/>
                  <a:pt x="50" y="128"/>
                </a:cubicBezTo>
                <a:cubicBezTo>
                  <a:pt x="50" y="135"/>
                  <a:pt x="51" y="141"/>
                  <a:pt x="55" y="145"/>
                </a:cubicBezTo>
                <a:cubicBezTo>
                  <a:pt x="58" y="150"/>
                  <a:pt x="63" y="152"/>
                  <a:pt x="68" y="152"/>
                </a:cubicBezTo>
                <a:cubicBezTo>
                  <a:pt x="79" y="152"/>
                  <a:pt x="90" y="144"/>
                  <a:pt x="101" y="127"/>
                </a:cubicBezTo>
                <a:cubicBezTo>
                  <a:pt x="101" y="105"/>
                  <a:pt x="105" y="83"/>
                  <a:pt x="112" y="6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84" y="0"/>
                  <a:pt x="184" y="0"/>
                  <a:pt x="184" y="0"/>
                </a:cubicBezTo>
                <a:cubicBezTo>
                  <a:pt x="161" y="71"/>
                  <a:pt x="161" y="71"/>
                  <a:pt x="161" y="71"/>
                </a:cubicBezTo>
                <a:cubicBezTo>
                  <a:pt x="154" y="94"/>
                  <a:pt x="150" y="112"/>
                  <a:pt x="150" y="125"/>
                </a:cubicBezTo>
                <a:cubicBezTo>
                  <a:pt x="150" y="133"/>
                  <a:pt x="152" y="140"/>
                  <a:pt x="156" y="145"/>
                </a:cubicBezTo>
                <a:cubicBezTo>
                  <a:pt x="159" y="149"/>
                  <a:pt x="164" y="152"/>
                  <a:pt x="170" y="152"/>
                </a:cubicBezTo>
                <a:cubicBezTo>
                  <a:pt x="177" y="152"/>
                  <a:pt x="184" y="149"/>
                  <a:pt x="190" y="144"/>
                </a:cubicBezTo>
                <a:cubicBezTo>
                  <a:pt x="197" y="138"/>
                  <a:pt x="204" y="130"/>
                  <a:pt x="212" y="120"/>
                </a:cubicBezTo>
                <a:cubicBezTo>
                  <a:pt x="205" y="106"/>
                  <a:pt x="201" y="92"/>
                  <a:pt x="201" y="78"/>
                </a:cubicBezTo>
                <a:cubicBezTo>
                  <a:pt x="201" y="58"/>
                  <a:pt x="206" y="39"/>
                  <a:pt x="217" y="24"/>
                </a:cubicBezTo>
                <a:cubicBezTo>
                  <a:pt x="227" y="8"/>
                  <a:pt x="239" y="0"/>
                  <a:pt x="251" y="0"/>
                </a:cubicBezTo>
                <a:cubicBezTo>
                  <a:pt x="260" y="0"/>
                  <a:pt x="265" y="7"/>
                  <a:pt x="265" y="20"/>
                </a:cubicBezTo>
                <a:cubicBezTo>
                  <a:pt x="265" y="49"/>
                  <a:pt x="254" y="82"/>
                  <a:pt x="231" y="118"/>
                </a:cubicBezTo>
                <a:cubicBezTo>
                  <a:pt x="238" y="125"/>
                  <a:pt x="245" y="128"/>
                  <a:pt x="253" y="128"/>
                </a:cubicBezTo>
                <a:cubicBezTo>
                  <a:pt x="262" y="128"/>
                  <a:pt x="274" y="121"/>
                  <a:pt x="288" y="106"/>
                </a:cubicBezTo>
                <a:lnTo>
                  <a:pt x="288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0" name="Freeform 97"/>
          <p:cNvSpPr>
            <a:spLocks noEditPoints="1"/>
          </p:cNvSpPr>
          <p:nvPr/>
        </p:nvSpPr>
        <p:spPr bwMode="auto">
          <a:xfrm>
            <a:off x="6882033" y="889844"/>
            <a:ext cx="327638" cy="304134"/>
          </a:xfrm>
          <a:custGeom>
            <a:avLst/>
            <a:gdLst>
              <a:gd name="T0" fmla="*/ 222 w 222"/>
              <a:gd name="T1" fmla="*/ 130 h 180"/>
              <a:gd name="T2" fmla="*/ 175 w 222"/>
              <a:gd name="T3" fmla="*/ 171 h 180"/>
              <a:gd name="T4" fmla="*/ 148 w 222"/>
              <a:gd name="T5" fmla="*/ 180 h 180"/>
              <a:gd name="T6" fmla="*/ 117 w 222"/>
              <a:gd name="T7" fmla="*/ 123 h 180"/>
              <a:gd name="T8" fmla="*/ 79 w 222"/>
              <a:gd name="T9" fmla="*/ 166 h 180"/>
              <a:gd name="T10" fmla="*/ 43 w 222"/>
              <a:gd name="T11" fmla="*/ 180 h 180"/>
              <a:gd name="T12" fmla="*/ 13 w 222"/>
              <a:gd name="T13" fmla="*/ 163 h 180"/>
              <a:gd name="T14" fmla="*/ 0 w 222"/>
              <a:gd name="T15" fmla="*/ 122 h 180"/>
              <a:gd name="T16" fmla="*/ 17 w 222"/>
              <a:gd name="T17" fmla="*/ 63 h 180"/>
              <a:gd name="T18" fmla="*/ 60 w 222"/>
              <a:gd name="T19" fmla="*/ 18 h 180"/>
              <a:gd name="T20" fmla="*/ 107 w 222"/>
              <a:gd name="T21" fmla="*/ 0 h 180"/>
              <a:gd name="T22" fmla="*/ 143 w 222"/>
              <a:gd name="T23" fmla="*/ 24 h 180"/>
              <a:gd name="T24" fmla="*/ 185 w 222"/>
              <a:gd name="T25" fmla="*/ 1 h 180"/>
              <a:gd name="T26" fmla="*/ 197 w 222"/>
              <a:gd name="T27" fmla="*/ 1 h 180"/>
              <a:gd name="T28" fmla="*/ 179 w 222"/>
              <a:gd name="T29" fmla="*/ 61 h 180"/>
              <a:gd name="T30" fmla="*/ 165 w 222"/>
              <a:gd name="T31" fmla="*/ 123 h 180"/>
              <a:gd name="T32" fmla="*/ 177 w 222"/>
              <a:gd name="T33" fmla="*/ 141 h 180"/>
              <a:gd name="T34" fmla="*/ 195 w 222"/>
              <a:gd name="T35" fmla="*/ 133 h 180"/>
              <a:gd name="T36" fmla="*/ 222 w 222"/>
              <a:gd name="T37" fmla="*/ 107 h 180"/>
              <a:gd name="T38" fmla="*/ 222 w 222"/>
              <a:gd name="T39" fmla="*/ 130 h 180"/>
              <a:gd name="T40" fmla="*/ 72 w 222"/>
              <a:gd name="T41" fmla="*/ 142 h 180"/>
              <a:gd name="T42" fmla="*/ 110 w 222"/>
              <a:gd name="T43" fmla="*/ 106 h 180"/>
              <a:gd name="T44" fmla="*/ 128 w 222"/>
              <a:gd name="T45" fmla="*/ 42 h 180"/>
              <a:gd name="T46" fmla="*/ 123 w 222"/>
              <a:gd name="T47" fmla="*/ 24 h 180"/>
              <a:gd name="T48" fmla="*/ 110 w 222"/>
              <a:gd name="T49" fmla="*/ 17 h 180"/>
              <a:gd name="T50" fmla="*/ 71 w 222"/>
              <a:gd name="T51" fmla="*/ 52 h 180"/>
              <a:gd name="T52" fmla="*/ 52 w 222"/>
              <a:gd name="T53" fmla="*/ 117 h 180"/>
              <a:gd name="T54" fmla="*/ 58 w 222"/>
              <a:gd name="T55" fmla="*/ 135 h 180"/>
              <a:gd name="T56" fmla="*/ 72 w 222"/>
              <a:gd name="T57" fmla="*/ 14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2" h="180">
                <a:moveTo>
                  <a:pt x="222" y="130"/>
                </a:moveTo>
                <a:cubicBezTo>
                  <a:pt x="200" y="151"/>
                  <a:pt x="184" y="165"/>
                  <a:pt x="175" y="171"/>
                </a:cubicBezTo>
                <a:cubicBezTo>
                  <a:pt x="165" y="177"/>
                  <a:pt x="156" y="180"/>
                  <a:pt x="148" y="180"/>
                </a:cubicBezTo>
                <a:cubicBezTo>
                  <a:pt x="126" y="180"/>
                  <a:pt x="116" y="161"/>
                  <a:pt x="117" y="123"/>
                </a:cubicBezTo>
                <a:cubicBezTo>
                  <a:pt x="103" y="143"/>
                  <a:pt x="91" y="157"/>
                  <a:pt x="79" y="166"/>
                </a:cubicBezTo>
                <a:cubicBezTo>
                  <a:pt x="68" y="176"/>
                  <a:pt x="56" y="180"/>
                  <a:pt x="43" y="180"/>
                </a:cubicBezTo>
                <a:cubicBezTo>
                  <a:pt x="31" y="180"/>
                  <a:pt x="21" y="175"/>
                  <a:pt x="13" y="163"/>
                </a:cubicBezTo>
                <a:cubicBezTo>
                  <a:pt x="4" y="152"/>
                  <a:pt x="0" y="138"/>
                  <a:pt x="0" y="122"/>
                </a:cubicBezTo>
                <a:cubicBezTo>
                  <a:pt x="0" y="101"/>
                  <a:pt x="6" y="82"/>
                  <a:pt x="17" y="63"/>
                </a:cubicBezTo>
                <a:cubicBezTo>
                  <a:pt x="28" y="44"/>
                  <a:pt x="43" y="29"/>
                  <a:pt x="60" y="18"/>
                </a:cubicBezTo>
                <a:cubicBezTo>
                  <a:pt x="78" y="6"/>
                  <a:pt x="94" y="0"/>
                  <a:pt x="107" y="0"/>
                </a:cubicBezTo>
                <a:cubicBezTo>
                  <a:pt x="124" y="0"/>
                  <a:pt x="136" y="8"/>
                  <a:pt x="143" y="24"/>
                </a:cubicBezTo>
                <a:cubicBezTo>
                  <a:pt x="185" y="1"/>
                  <a:pt x="185" y="1"/>
                  <a:pt x="185" y="1"/>
                </a:cubicBezTo>
                <a:cubicBezTo>
                  <a:pt x="197" y="1"/>
                  <a:pt x="197" y="1"/>
                  <a:pt x="197" y="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69" y="91"/>
                  <a:pt x="165" y="112"/>
                  <a:pt x="165" y="123"/>
                </a:cubicBezTo>
                <a:cubicBezTo>
                  <a:pt x="165" y="135"/>
                  <a:pt x="169" y="141"/>
                  <a:pt x="177" y="141"/>
                </a:cubicBezTo>
                <a:cubicBezTo>
                  <a:pt x="183" y="141"/>
                  <a:pt x="188" y="138"/>
                  <a:pt x="195" y="133"/>
                </a:cubicBezTo>
                <a:cubicBezTo>
                  <a:pt x="201" y="127"/>
                  <a:pt x="210" y="118"/>
                  <a:pt x="222" y="107"/>
                </a:cubicBezTo>
                <a:lnTo>
                  <a:pt x="222" y="130"/>
                </a:lnTo>
                <a:close/>
                <a:moveTo>
                  <a:pt x="72" y="142"/>
                </a:moveTo>
                <a:cubicBezTo>
                  <a:pt x="85" y="142"/>
                  <a:pt x="98" y="130"/>
                  <a:pt x="110" y="106"/>
                </a:cubicBezTo>
                <a:cubicBezTo>
                  <a:pt x="122" y="83"/>
                  <a:pt x="128" y="62"/>
                  <a:pt x="128" y="42"/>
                </a:cubicBezTo>
                <a:cubicBezTo>
                  <a:pt x="128" y="34"/>
                  <a:pt x="127" y="28"/>
                  <a:pt x="123" y="24"/>
                </a:cubicBezTo>
                <a:cubicBezTo>
                  <a:pt x="120" y="19"/>
                  <a:pt x="115" y="17"/>
                  <a:pt x="110" y="17"/>
                </a:cubicBezTo>
                <a:cubicBezTo>
                  <a:pt x="96" y="17"/>
                  <a:pt x="83" y="29"/>
                  <a:pt x="71" y="52"/>
                </a:cubicBezTo>
                <a:cubicBezTo>
                  <a:pt x="58" y="76"/>
                  <a:pt x="52" y="97"/>
                  <a:pt x="52" y="117"/>
                </a:cubicBezTo>
                <a:cubicBezTo>
                  <a:pt x="52" y="124"/>
                  <a:pt x="54" y="130"/>
                  <a:pt x="58" y="135"/>
                </a:cubicBezTo>
                <a:cubicBezTo>
                  <a:pt x="61" y="139"/>
                  <a:pt x="66" y="142"/>
                  <a:pt x="72" y="1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1" name="Freeform 98"/>
          <p:cNvSpPr>
            <a:spLocks noEditPoints="1"/>
          </p:cNvSpPr>
          <p:nvPr/>
        </p:nvSpPr>
        <p:spPr bwMode="auto">
          <a:xfrm>
            <a:off x="7206747" y="689317"/>
            <a:ext cx="204774" cy="504662"/>
          </a:xfrm>
          <a:custGeom>
            <a:avLst/>
            <a:gdLst>
              <a:gd name="T0" fmla="*/ 138 w 138"/>
              <a:gd name="T1" fmla="*/ 248 h 298"/>
              <a:gd name="T2" fmla="*/ 89 w 138"/>
              <a:gd name="T3" fmla="*/ 286 h 298"/>
              <a:gd name="T4" fmla="*/ 49 w 138"/>
              <a:gd name="T5" fmla="*/ 298 h 298"/>
              <a:gd name="T6" fmla="*/ 13 w 138"/>
              <a:gd name="T7" fmla="*/ 281 h 298"/>
              <a:gd name="T8" fmla="*/ 0 w 138"/>
              <a:gd name="T9" fmla="*/ 235 h 298"/>
              <a:gd name="T10" fmla="*/ 18 w 138"/>
              <a:gd name="T11" fmla="*/ 132 h 298"/>
              <a:gd name="T12" fmla="*/ 64 w 138"/>
              <a:gd name="T13" fmla="*/ 20 h 298"/>
              <a:gd name="T14" fmla="*/ 116 w 138"/>
              <a:gd name="T15" fmla="*/ 1 h 298"/>
              <a:gd name="T16" fmla="*/ 120 w 138"/>
              <a:gd name="T17" fmla="*/ 0 h 298"/>
              <a:gd name="T18" fmla="*/ 130 w 138"/>
              <a:gd name="T19" fmla="*/ 9 h 298"/>
              <a:gd name="T20" fmla="*/ 133 w 138"/>
              <a:gd name="T21" fmla="*/ 33 h 298"/>
              <a:gd name="T22" fmla="*/ 114 w 138"/>
              <a:gd name="T23" fmla="*/ 114 h 298"/>
              <a:gd name="T24" fmla="*/ 54 w 138"/>
              <a:gd name="T25" fmla="*/ 198 h 298"/>
              <a:gd name="T26" fmla="*/ 52 w 138"/>
              <a:gd name="T27" fmla="*/ 227 h 298"/>
              <a:gd name="T28" fmla="*/ 59 w 138"/>
              <a:gd name="T29" fmla="*/ 255 h 298"/>
              <a:gd name="T30" fmla="*/ 76 w 138"/>
              <a:gd name="T31" fmla="*/ 266 h 298"/>
              <a:gd name="T32" fmla="*/ 100 w 138"/>
              <a:gd name="T33" fmla="*/ 258 h 298"/>
              <a:gd name="T34" fmla="*/ 138 w 138"/>
              <a:gd name="T35" fmla="*/ 225 h 298"/>
              <a:gd name="T36" fmla="*/ 138 w 138"/>
              <a:gd name="T37" fmla="*/ 248 h 298"/>
              <a:gd name="T38" fmla="*/ 59 w 138"/>
              <a:gd name="T39" fmla="*/ 168 h 298"/>
              <a:gd name="T40" fmla="*/ 102 w 138"/>
              <a:gd name="T41" fmla="*/ 103 h 298"/>
              <a:gd name="T42" fmla="*/ 118 w 138"/>
              <a:gd name="T43" fmla="*/ 41 h 298"/>
              <a:gd name="T44" fmla="*/ 116 w 138"/>
              <a:gd name="T45" fmla="*/ 29 h 298"/>
              <a:gd name="T46" fmla="*/ 110 w 138"/>
              <a:gd name="T47" fmla="*/ 24 h 298"/>
              <a:gd name="T48" fmla="*/ 88 w 138"/>
              <a:gd name="T49" fmla="*/ 62 h 298"/>
              <a:gd name="T50" fmla="*/ 59 w 138"/>
              <a:gd name="T51" fmla="*/ 16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" h="298">
                <a:moveTo>
                  <a:pt x="138" y="248"/>
                </a:moveTo>
                <a:cubicBezTo>
                  <a:pt x="119" y="265"/>
                  <a:pt x="103" y="278"/>
                  <a:pt x="89" y="286"/>
                </a:cubicBezTo>
                <a:cubicBezTo>
                  <a:pt x="75" y="294"/>
                  <a:pt x="61" y="298"/>
                  <a:pt x="49" y="298"/>
                </a:cubicBezTo>
                <a:cubicBezTo>
                  <a:pt x="34" y="298"/>
                  <a:pt x="22" y="293"/>
                  <a:pt x="13" y="281"/>
                </a:cubicBezTo>
                <a:cubicBezTo>
                  <a:pt x="4" y="270"/>
                  <a:pt x="0" y="255"/>
                  <a:pt x="0" y="235"/>
                </a:cubicBezTo>
                <a:cubicBezTo>
                  <a:pt x="0" y="207"/>
                  <a:pt x="6" y="172"/>
                  <a:pt x="18" y="132"/>
                </a:cubicBezTo>
                <a:cubicBezTo>
                  <a:pt x="31" y="92"/>
                  <a:pt x="46" y="54"/>
                  <a:pt x="64" y="20"/>
                </a:cubicBezTo>
                <a:cubicBezTo>
                  <a:pt x="116" y="1"/>
                  <a:pt x="116" y="1"/>
                  <a:pt x="116" y="1"/>
                </a:cubicBezTo>
                <a:cubicBezTo>
                  <a:pt x="118" y="1"/>
                  <a:pt x="119" y="0"/>
                  <a:pt x="120" y="0"/>
                </a:cubicBezTo>
                <a:cubicBezTo>
                  <a:pt x="124" y="0"/>
                  <a:pt x="127" y="3"/>
                  <a:pt x="130" y="9"/>
                </a:cubicBezTo>
                <a:cubicBezTo>
                  <a:pt x="132" y="15"/>
                  <a:pt x="133" y="23"/>
                  <a:pt x="133" y="33"/>
                </a:cubicBezTo>
                <a:cubicBezTo>
                  <a:pt x="133" y="60"/>
                  <a:pt x="127" y="88"/>
                  <a:pt x="114" y="114"/>
                </a:cubicBezTo>
                <a:cubicBezTo>
                  <a:pt x="101" y="140"/>
                  <a:pt x="81" y="168"/>
                  <a:pt x="54" y="198"/>
                </a:cubicBezTo>
                <a:cubicBezTo>
                  <a:pt x="53" y="212"/>
                  <a:pt x="52" y="222"/>
                  <a:pt x="52" y="227"/>
                </a:cubicBezTo>
                <a:cubicBezTo>
                  <a:pt x="52" y="239"/>
                  <a:pt x="54" y="248"/>
                  <a:pt x="59" y="255"/>
                </a:cubicBezTo>
                <a:cubicBezTo>
                  <a:pt x="63" y="262"/>
                  <a:pt x="69" y="266"/>
                  <a:pt x="76" y="266"/>
                </a:cubicBezTo>
                <a:cubicBezTo>
                  <a:pt x="83" y="266"/>
                  <a:pt x="91" y="263"/>
                  <a:pt x="100" y="258"/>
                </a:cubicBezTo>
                <a:cubicBezTo>
                  <a:pt x="108" y="253"/>
                  <a:pt x="121" y="241"/>
                  <a:pt x="138" y="225"/>
                </a:cubicBezTo>
                <a:lnTo>
                  <a:pt x="138" y="248"/>
                </a:lnTo>
                <a:close/>
                <a:moveTo>
                  <a:pt x="59" y="168"/>
                </a:moveTo>
                <a:cubicBezTo>
                  <a:pt x="77" y="148"/>
                  <a:pt x="91" y="127"/>
                  <a:pt x="102" y="103"/>
                </a:cubicBezTo>
                <a:cubicBezTo>
                  <a:pt x="112" y="79"/>
                  <a:pt x="118" y="58"/>
                  <a:pt x="118" y="41"/>
                </a:cubicBezTo>
                <a:cubicBezTo>
                  <a:pt x="118" y="36"/>
                  <a:pt x="117" y="32"/>
                  <a:pt x="116" y="29"/>
                </a:cubicBezTo>
                <a:cubicBezTo>
                  <a:pt x="114" y="25"/>
                  <a:pt x="112" y="24"/>
                  <a:pt x="110" y="24"/>
                </a:cubicBezTo>
                <a:cubicBezTo>
                  <a:pt x="105" y="24"/>
                  <a:pt x="97" y="37"/>
                  <a:pt x="88" y="62"/>
                </a:cubicBezTo>
                <a:cubicBezTo>
                  <a:pt x="78" y="87"/>
                  <a:pt x="69" y="122"/>
                  <a:pt x="5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8.potx" id="{94E198F6-CB80-4AE0-BE54-9733DDB8CB6A}" vid="{9C836115-0A0D-42DD-B808-E8EF52840E6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</Template>
  <TotalTime>0</TotalTime>
  <Words>184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8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2013-07-04T11:12:25Z</dcterms:created>
  <dcterms:modified xsi:type="dcterms:W3CDTF">2013-07-04T11:13:05Z</dcterms:modified>
</cp:coreProperties>
</file>