
<file path=[Content_Types].xml><?xml version="1.0" encoding="utf-8"?>
<Types xmlns="http://schemas.openxmlformats.org/package/2006/content-types"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3816350" cy="5545138"/>
  <p:notesSz cx="6794500" cy="9925050"/>
  <p:defaultTextStyle>
    <a:defPPr>
      <a:defRPr lang="ja-JP"/>
    </a:defPPr>
    <a:lvl1pPr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254000" indent="203200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509588" indent="404813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765175" indent="606425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020763" indent="808038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  <p:clrMru>
    <a:srgbClr val="FFEFC1"/>
    <a:srgbClr val="000000"/>
    <a:srgbClr val="9933FF"/>
    <a:srgbClr val="00CC00"/>
    <a:srgbClr val="EE0000"/>
    <a:srgbClr val="FFFFCC"/>
    <a:srgbClr val="CC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7" d="100"/>
          <a:sy n="87" d="100"/>
        </p:scale>
        <p:origin x="-2484" y="-90"/>
      </p:cViewPr>
      <p:guideLst>
        <p:guide orient="horz" pos="1746"/>
        <p:guide pos="12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3C7B357F-226B-4354-8667-3BE8D3C17553}" type="datetimeFigureOut">
              <a:rPr lang="ja-JP" altLang="en-US"/>
              <a:pPr>
                <a:defRPr/>
              </a:pPr>
              <a:t>2013/9/19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44725" y="1239838"/>
            <a:ext cx="230505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02392FC4-C281-4B4D-9639-D7705E93F503}" type="slidenum">
              <a:rPr lang="ja-JP" altLang="en-US"/>
              <a:pPr>
                <a:defRPr/>
              </a:pPr>
              <a:t>&lt;#&gt;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4000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09588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175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0763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261938" y="5138738"/>
            <a:ext cx="858837" cy="295275"/>
          </a:xfrm>
          <a:prstGeom prst="rect">
            <a:avLst/>
          </a:prstGeom>
        </p:spPr>
        <p:txBody>
          <a:bodyPr lIns="45811" tIns="22906" rIns="45811" bIns="22906"/>
          <a:lstStyle>
            <a:lvl1pPr defTabSz="510523"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</a:defRPr>
            </a:lvl1pPr>
          </a:lstStyle>
          <a:p>
            <a:pPr>
              <a:defRPr/>
            </a:pPr>
            <a:fld id="{66FC3E36-3983-489E-8E5C-40AC51BE8A87}" type="datetimeFigureOut">
              <a:rPr lang="en-US"/>
              <a:pPr>
                <a:defRPr/>
              </a:pPr>
              <a:t>9/19/2013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1263650" y="5138738"/>
            <a:ext cx="1289050" cy="295275"/>
          </a:xfrm>
          <a:prstGeom prst="rect">
            <a:avLst/>
          </a:prstGeom>
        </p:spPr>
        <p:txBody>
          <a:bodyPr lIns="45811" tIns="22906" rIns="45811" bIns="22906"/>
          <a:lstStyle>
            <a:lvl1pPr defTabSz="510523" fontAlgn="auto">
              <a:spcBef>
                <a:spcPts val="0"/>
              </a:spcBef>
              <a:spcAft>
                <a:spcPts val="0"/>
              </a:spcAft>
              <a:defRPr dirty="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2695575" y="5138738"/>
            <a:ext cx="858838" cy="295275"/>
          </a:xfrm>
          <a:prstGeom prst="rect">
            <a:avLst/>
          </a:prstGeom>
        </p:spPr>
        <p:txBody>
          <a:bodyPr lIns="45811" tIns="22906" rIns="45811" bIns="22906"/>
          <a:lstStyle>
            <a:lvl1pPr defTabSz="510523"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</a:defRPr>
            </a:lvl1pPr>
          </a:lstStyle>
          <a:p>
            <a:pPr>
              <a:defRPr/>
            </a:pPr>
            <a:fld id="{D25066B7-108C-4531-91C5-01B87F6A757E}" type="slidenum">
              <a:rPr lang="en-US"/>
              <a:pPr>
                <a:defRPr/>
              </a:pPr>
              <a:t>&lt;#&gt;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5" r:id="rId2"/>
  </p:sldLayoutIdLst>
  <p:txStyles>
    <p:titleStyle>
      <a:lvl1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2pPr>
      <a:lvl3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3pPr>
      <a:lvl4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4pPr>
      <a:lvl5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96838" indent="-96838" algn="l" defTabSz="388938" rtl="0" fontAlgn="base">
        <a:lnSpc>
          <a:spcPct val="90000"/>
        </a:lnSpc>
        <a:spcBef>
          <a:spcPts val="425"/>
        </a:spcBef>
        <a:spcAft>
          <a:spcPct val="0"/>
        </a:spcAft>
        <a:buFont typeface="Arial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292100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85775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681038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76300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1220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6598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0755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55522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19476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9535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84302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7907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97383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168604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63371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58139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>
            <a:spLocks noChangeArrowheads="1"/>
          </p:cNvSpPr>
          <p:nvPr/>
        </p:nvSpPr>
        <p:spPr bwMode="auto">
          <a:xfrm>
            <a:off x="0" y="0"/>
            <a:ext cx="3816350" cy="5541963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3" name="正方形/長方形 2"/>
          <p:cNvSpPr>
            <a:spLocks noChangeArrowheads="1"/>
          </p:cNvSpPr>
          <p:nvPr/>
        </p:nvSpPr>
        <p:spPr bwMode="auto">
          <a:xfrm>
            <a:off x="109538" y="107950"/>
            <a:ext cx="3600450" cy="5327650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3455987" cy="5181600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cxnSp>
        <p:nvCxnSpPr>
          <p:cNvPr id="5135" name="直線矢印コネクタ 7"/>
          <p:cNvCxnSpPr>
            <a:cxnSpLocks noChangeShapeType="1"/>
          </p:cNvCxnSpPr>
          <p:nvPr/>
        </p:nvCxnSpPr>
        <p:spPr bwMode="auto">
          <a:xfrm flipV="1">
            <a:off x="107950" y="3736975"/>
            <a:ext cx="3598863" cy="11113"/>
          </a:xfrm>
          <a:prstGeom prst="straightConnector1">
            <a:avLst/>
          </a:prstGeom>
          <a:noFill/>
          <a:ln w="19050" algn="ctr">
            <a:solidFill>
              <a:srgbClr val="FF000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5136" name="直線矢印コネクタ 12"/>
          <p:cNvCxnSpPr>
            <a:cxnSpLocks noChangeShapeType="1"/>
          </p:cNvCxnSpPr>
          <p:nvPr/>
        </p:nvCxnSpPr>
        <p:spPr bwMode="auto">
          <a:xfrm flipV="1">
            <a:off x="180975" y="5180013"/>
            <a:ext cx="3455988" cy="15875"/>
          </a:xfrm>
          <a:prstGeom prst="straightConnector1">
            <a:avLst/>
          </a:prstGeom>
          <a:noFill/>
          <a:ln w="19050" algn="ctr">
            <a:solidFill>
              <a:srgbClr val="0070C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5137" name="直線矢印コネクタ 13"/>
          <p:cNvCxnSpPr>
            <a:cxnSpLocks noChangeShapeType="1"/>
          </p:cNvCxnSpPr>
          <p:nvPr/>
        </p:nvCxnSpPr>
        <p:spPr bwMode="auto">
          <a:xfrm>
            <a:off x="-11113" y="2574925"/>
            <a:ext cx="3814763" cy="0"/>
          </a:xfrm>
          <a:prstGeom prst="straightConnector1">
            <a:avLst/>
          </a:prstGeom>
          <a:noFill/>
          <a:ln w="19050" algn="ctr">
            <a:solidFill>
              <a:schemeClr val="tx1"/>
            </a:solidFill>
            <a:miter lim="800000"/>
            <a:headEnd type="arrow" w="med" len="med"/>
            <a:tailEnd type="arrow" w="med" len="med"/>
          </a:ln>
        </p:spPr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895350" y="1536700"/>
            <a:ext cx="2025650" cy="968375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964 h 21600"/>
              <a:gd name="T4" fmla="*/ 778983 w 21600"/>
              <a:gd name="T5" fmla="*/ 967635 h 21600"/>
              <a:gd name="T6" fmla="*/ 977463 w 21600"/>
              <a:gd name="T7" fmla="*/ 773974 h 21600"/>
              <a:gd name="T8" fmla="*/ 1954925 w 21600"/>
              <a:gd name="T9" fmla="*/ 38696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28398" dir="3806097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9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895350" y="2695575"/>
            <a:ext cx="2025650" cy="966788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642 h 21600"/>
              <a:gd name="T4" fmla="*/ 778983 w 21600"/>
              <a:gd name="T5" fmla="*/ 966828 h 21600"/>
              <a:gd name="T6" fmla="*/ 977463 w 21600"/>
              <a:gd name="T7" fmla="*/ 773328 h 21600"/>
              <a:gd name="T8" fmla="*/ 1954925 w 21600"/>
              <a:gd name="T9" fmla="*/ 386642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28398" dir="3806097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895350" y="3971925"/>
            <a:ext cx="2025650" cy="1154113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486368 h 21600"/>
              <a:gd name="T4" fmla="*/ 778983 w 21600"/>
              <a:gd name="T5" fmla="*/ 1216202 h 21600"/>
              <a:gd name="T6" fmla="*/ 977463 w 21600"/>
              <a:gd name="T7" fmla="*/ 972793 h 21600"/>
              <a:gd name="T8" fmla="*/ 1954925 w 21600"/>
              <a:gd name="T9" fmla="*/ 48636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28398" dir="3806097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endParaRPr lang="en-US" altLang="ja-JP" sz="7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141" name="正方形/長方形 4"/>
          <p:cNvSpPr>
            <a:spLocks noChangeArrowheads="1"/>
          </p:cNvSpPr>
          <p:nvPr/>
        </p:nvSpPr>
        <p:spPr bwMode="auto">
          <a:xfrm>
            <a:off x="301625" y="511175"/>
            <a:ext cx="3211513" cy="595313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2F5597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このテンプレートはポストカードサイズ（</a:t>
            </a:r>
            <a:r>
              <a:rPr lang="en-US" altLang="ja-JP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148×100</a:t>
            </a:r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AutoShape 70"/>
          <p:cNvSpPr>
            <a:spLocks noChangeAspect="1" noChangeArrowheads="1" noTextEdit="1"/>
          </p:cNvSpPr>
          <p:nvPr/>
        </p:nvSpPr>
        <p:spPr bwMode="auto">
          <a:xfrm>
            <a:off x="0" y="0"/>
            <a:ext cx="3816350" cy="554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pic>
        <p:nvPicPr>
          <p:cNvPr id="6146" name="Picture 7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1588"/>
            <a:ext cx="3814763" cy="554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6147" name="グループ化 98"/>
          <p:cNvGrpSpPr>
            <a:grpSpLocks/>
          </p:cNvGrpSpPr>
          <p:nvPr/>
        </p:nvGrpSpPr>
        <p:grpSpPr bwMode="auto">
          <a:xfrm>
            <a:off x="357188" y="814388"/>
            <a:ext cx="3170237" cy="777875"/>
            <a:chOff x="612775" y="1841500"/>
            <a:chExt cx="6461125" cy="1530350"/>
          </a:xfrm>
        </p:grpSpPr>
        <p:sp>
          <p:nvSpPr>
            <p:cNvPr id="6189" name="Freeform 96"/>
            <p:cNvSpPr>
              <a:spLocks/>
            </p:cNvSpPr>
            <p:nvPr/>
          </p:nvSpPr>
          <p:spPr bwMode="auto">
            <a:xfrm>
              <a:off x="612775" y="1841500"/>
              <a:ext cx="1311275" cy="1517650"/>
            </a:xfrm>
            <a:custGeom>
              <a:avLst/>
              <a:gdLst>
                <a:gd name="T0" fmla="*/ 692150 w 826"/>
                <a:gd name="T1" fmla="*/ 1511300 h 956"/>
                <a:gd name="T2" fmla="*/ 930275 w 826"/>
                <a:gd name="T3" fmla="*/ 1447800 h 956"/>
                <a:gd name="T4" fmla="*/ 1127125 w 826"/>
                <a:gd name="T5" fmla="*/ 1317625 h 956"/>
                <a:gd name="T6" fmla="*/ 1225550 w 826"/>
                <a:gd name="T7" fmla="*/ 1174750 h 956"/>
                <a:gd name="T8" fmla="*/ 1260475 w 826"/>
                <a:gd name="T9" fmla="*/ 1057275 h 956"/>
                <a:gd name="T10" fmla="*/ 1260475 w 826"/>
                <a:gd name="T11" fmla="*/ 939800 h 956"/>
                <a:gd name="T12" fmla="*/ 1209675 w 826"/>
                <a:gd name="T13" fmla="*/ 774700 h 956"/>
                <a:gd name="T14" fmla="*/ 1104900 w 826"/>
                <a:gd name="T15" fmla="*/ 654050 h 956"/>
                <a:gd name="T16" fmla="*/ 923925 w 826"/>
                <a:gd name="T17" fmla="*/ 536575 h 956"/>
                <a:gd name="T18" fmla="*/ 777875 w 826"/>
                <a:gd name="T19" fmla="*/ 454025 h 956"/>
                <a:gd name="T20" fmla="*/ 717550 w 826"/>
                <a:gd name="T21" fmla="*/ 371475 h 956"/>
                <a:gd name="T22" fmla="*/ 723900 w 826"/>
                <a:gd name="T23" fmla="*/ 304800 h 956"/>
                <a:gd name="T24" fmla="*/ 774700 w 826"/>
                <a:gd name="T25" fmla="*/ 263525 h 956"/>
                <a:gd name="T26" fmla="*/ 838200 w 826"/>
                <a:gd name="T27" fmla="*/ 260350 h 956"/>
                <a:gd name="T28" fmla="*/ 923925 w 826"/>
                <a:gd name="T29" fmla="*/ 307975 h 956"/>
                <a:gd name="T30" fmla="*/ 1031875 w 826"/>
                <a:gd name="T31" fmla="*/ 422275 h 956"/>
                <a:gd name="T32" fmla="*/ 1120775 w 826"/>
                <a:gd name="T33" fmla="*/ 469900 h 956"/>
                <a:gd name="T34" fmla="*/ 1184275 w 826"/>
                <a:gd name="T35" fmla="*/ 469900 h 956"/>
                <a:gd name="T36" fmla="*/ 1285875 w 826"/>
                <a:gd name="T37" fmla="*/ 393700 h 956"/>
                <a:gd name="T38" fmla="*/ 1311275 w 826"/>
                <a:gd name="T39" fmla="*/ 295275 h 956"/>
                <a:gd name="T40" fmla="*/ 1273175 w 826"/>
                <a:gd name="T41" fmla="*/ 155575 h 956"/>
                <a:gd name="T42" fmla="*/ 1193800 w 826"/>
                <a:gd name="T43" fmla="*/ 44450 h 956"/>
                <a:gd name="T44" fmla="*/ 1108075 w 826"/>
                <a:gd name="T45" fmla="*/ 0 h 956"/>
                <a:gd name="T46" fmla="*/ 1047750 w 826"/>
                <a:gd name="T47" fmla="*/ 3175 h 956"/>
                <a:gd name="T48" fmla="*/ 962025 w 826"/>
                <a:gd name="T49" fmla="*/ 34925 h 956"/>
                <a:gd name="T50" fmla="*/ 825500 w 826"/>
                <a:gd name="T51" fmla="*/ 3175 h 956"/>
                <a:gd name="T52" fmla="*/ 698500 w 826"/>
                <a:gd name="T53" fmla="*/ 0 h 956"/>
                <a:gd name="T54" fmla="*/ 495300 w 826"/>
                <a:gd name="T55" fmla="*/ 47625 h 956"/>
                <a:gd name="T56" fmla="*/ 323850 w 826"/>
                <a:gd name="T57" fmla="*/ 155575 h 956"/>
                <a:gd name="T58" fmla="*/ 212725 w 826"/>
                <a:gd name="T59" fmla="*/ 320675 h 956"/>
                <a:gd name="T60" fmla="*/ 187325 w 826"/>
                <a:gd name="T61" fmla="*/ 482600 h 956"/>
                <a:gd name="T62" fmla="*/ 206375 w 826"/>
                <a:gd name="T63" fmla="*/ 615950 h 956"/>
                <a:gd name="T64" fmla="*/ 263525 w 826"/>
                <a:gd name="T65" fmla="*/ 727075 h 956"/>
                <a:gd name="T66" fmla="*/ 434975 w 826"/>
                <a:gd name="T67" fmla="*/ 892175 h 956"/>
                <a:gd name="T68" fmla="*/ 638175 w 826"/>
                <a:gd name="T69" fmla="*/ 1044575 h 956"/>
                <a:gd name="T70" fmla="*/ 679450 w 826"/>
                <a:gd name="T71" fmla="*/ 1123950 h 956"/>
                <a:gd name="T72" fmla="*/ 669925 w 826"/>
                <a:gd name="T73" fmla="*/ 1190625 h 956"/>
                <a:gd name="T74" fmla="*/ 593725 w 826"/>
                <a:gd name="T75" fmla="*/ 1250950 h 956"/>
                <a:gd name="T76" fmla="*/ 523875 w 826"/>
                <a:gd name="T77" fmla="*/ 1257300 h 956"/>
                <a:gd name="T78" fmla="*/ 450850 w 826"/>
                <a:gd name="T79" fmla="*/ 1231900 h 956"/>
                <a:gd name="T80" fmla="*/ 365125 w 826"/>
                <a:gd name="T81" fmla="*/ 1130300 h 956"/>
                <a:gd name="T82" fmla="*/ 304800 w 826"/>
                <a:gd name="T83" fmla="*/ 996950 h 956"/>
                <a:gd name="T84" fmla="*/ 241300 w 826"/>
                <a:gd name="T85" fmla="*/ 908050 h 956"/>
                <a:gd name="T86" fmla="*/ 180975 w 826"/>
                <a:gd name="T87" fmla="*/ 882650 h 956"/>
                <a:gd name="T88" fmla="*/ 123825 w 826"/>
                <a:gd name="T89" fmla="*/ 885825 h 956"/>
                <a:gd name="T90" fmla="*/ 60325 w 826"/>
                <a:gd name="T91" fmla="*/ 914400 h 956"/>
                <a:gd name="T92" fmla="*/ 9525 w 826"/>
                <a:gd name="T93" fmla="*/ 1003300 h 956"/>
                <a:gd name="T94" fmla="*/ 3175 w 826"/>
                <a:gd name="T95" fmla="*/ 1133475 h 956"/>
                <a:gd name="T96" fmla="*/ 76200 w 826"/>
                <a:gd name="T97" fmla="*/ 1317625 h 956"/>
                <a:gd name="T98" fmla="*/ 225425 w 826"/>
                <a:gd name="T99" fmla="*/ 1441450 h 956"/>
                <a:gd name="T100" fmla="*/ 415925 w 826"/>
                <a:gd name="T101" fmla="*/ 1504950 h 956"/>
                <a:gd name="T102" fmla="*/ 571500 w 826"/>
                <a:gd name="T103" fmla="*/ 1517650 h 95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w 826"/>
                <a:gd name="T157" fmla="*/ 0 h 956"/>
                <a:gd name="T158" fmla="*/ 826 w 826"/>
                <a:gd name="T159" fmla="*/ 956 h 95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T156" t="T157" r="T158" b="T159"/>
              <a:pathLst>
                <a:path w="826" h="956">
                  <a:moveTo>
                    <a:pt x="360" y="956"/>
                  </a:moveTo>
                  <a:lnTo>
                    <a:pt x="360" y="956"/>
                  </a:lnTo>
                  <a:lnTo>
                    <a:pt x="398" y="956"/>
                  </a:lnTo>
                  <a:lnTo>
                    <a:pt x="436" y="952"/>
                  </a:lnTo>
                  <a:lnTo>
                    <a:pt x="474" y="946"/>
                  </a:lnTo>
                  <a:lnTo>
                    <a:pt x="512" y="938"/>
                  </a:lnTo>
                  <a:lnTo>
                    <a:pt x="550" y="926"/>
                  </a:lnTo>
                  <a:lnTo>
                    <a:pt x="586" y="912"/>
                  </a:lnTo>
                  <a:lnTo>
                    <a:pt x="620" y="896"/>
                  </a:lnTo>
                  <a:lnTo>
                    <a:pt x="652" y="876"/>
                  </a:lnTo>
                  <a:lnTo>
                    <a:pt x="684" y="854"/>
                  </a:lnTo>
                  <a:lnTo>
                    <a:pt x="710" y="830"/>
                  </a:lnTo>
                  <a:lnTo>
                    <a:pt x="736" y="804"/>
                  </a:lnTo>
                  <a:lnTo>
                    <a:pt x="756" y="774"/>
                  </a:lnTo>
                  <a:lnTo>
                    <a:pt x="764" y="756"/>
                  </a:lnTo>
                  <a:lnTo>
                    <a:pt x="772" y="740"/>
                  </a:lnTo>
                  <a:lnTo>
                    <a:pt x="780" y="722"/>
                  </a:lnTo>
                  <a:lnTo>
                    <a:pt x="786" y="704"/>
                  </a:lnTo>
                  <a:lnTo>
                    <a:pt x="790" y="686"/>
                  </a:lnTo>
                  <a:lnTo>
                    <a:pt x="794" y="666"/>
                  </a:lnTo>
                  <a:lnTo>
                    <a:pt x="796" y="644"/>
                  </a:lnTo>
                  <a:lnTo>
                    <a:pt x="796" y="624"/>
                  </a:lnTo>
                  <a:lnTo>
                    <a:pt x="794" y="592"/>
                  </a:lnTo>
                  <a:lnTo>
                    <a:pt x="790" y="564"/>
                  </a:lnTo>
                  <a:lnTo>
                    <a:pt x="784" y="536"/>
                  </a:lnTo>
                  <a:lnTo>
                    <a:pt x="774" y="512"/>
                  </a:lnTo>
                  <a:lnTo>
                    <a:pt x="762" y="488"/>
                  </a:lnTo>
                  <a:lnTo>
                    <a:pt x="748" y="468"/>
                  </a:lnTo>
                  <a:lnTo>
                    <a:pt x="732" y="448"/>
                  </a:lnTo>
                  <a:lnTo>
                    <a:pt x="714" y="430"/>
                  </a:lnTo>
                  <a:lnTo>
                    <a:pt x="696" y="412"/>
                  </a:lnTo>
                  <a:lnTo>
                    <a:pt x="676" y="396"/>
                  </a:lnTo>
                  <a:lnTo>
                    <a:pt x="654" y="382"/>
                  </a:lnTo>
                  <a:lnTo>
                    <a:pt x="630" y="366"/>
                  </a:lnTo>
                  <a:lnTo>
                    <a:pt x="582" y="338"/>
                  </a:lnTo>
                  <a:lnTo>
                    <a:pt x="532" y="312"/>
                  </a:lnTo>
                  <a:lnTo>
                    <a:pt x="504" y="296"/>
                  </a:lnTo>
                  <a:lnTo>
                    <a:pt x="490" y="286"/>
                  </a:lnTo>
                  <a:lnTo>
                    <a:pt x="478" y="274"/>
                  </a:lnTo>
                  <a:lnTo>
                    <a:pt x="466" y="262"/>
                  </a:lnTo>
                  <a:lnTo>
                    <a:pt x="458" y="250"/>
                  </a:lnTo>
                  <a:lnTo>
                    <a:pt x="452" y="234"/>
                  </a:lnTo>
                  <a:lnTo>
                    <a:pt x="450" y="216"/>
                  </a:lnTo>
                  <a:lnTo>
                    <a:pt x="452" y="204"/>
                  </a:lnTo>
                  <a:lnTo>
                    <a:pt x="456" y="192"/>
                  </a:lnTo>
                  <a:lnTo>
                    <a:pt x="462" y="184"/>
                  </a:lnTo>
                  <a:lnTo>
                    <a:pt x="468" y="176"/>
                  </a:lnTo>
                  <a:lnTo>
                    <a:pt x="478" y="170"/>
                  </a:lnTo>
                  <a:lnTo>
                    <a:pt x="488" y="166"/>
                  </a:lnTo>
                  <a:lnTo>
                    <a:pt x="500" y="162"/>
                  </a:lnTo>
                  <a:lnTo>
                    <a:pt x="512" y="162"/>
                  </a:lnTo>
                  <a:lnTo>
                    <a:pt x="528" y="164"/>
                  </a:lnTo>
                  <a:lnTo>
                    <a:pt x="542" y="168"/>
                  </a:lnTo>
                  <a:lnTo>
                    <a:pt x="556" y="174"/>
                  </a:lnTo>
                  <a:lnTo>
                    <a:pt x="570" y="184"/>
                  </a:lnTo>
                  <a:lnTo>
                    <a:pt x="582" y="194"/>
                  </a:lnTo>
                  <a:lnTo>
                    <a:pt x="592" y="204"/>
                  </a:lnTo>
                  <a:lnTo>
                    <a:pt x="616" y="230"/>
                  </a:lnTo>
                  <a:lnTo>
                    <a:pt x="638" y="254"/>
                  </a:lnTo>
                  <a:lnTo>
                    <a:pt x="650" y="266"/>
                  </a:lnTo>
                  <a:lnTo>
                    <a:pt x="662" y="276"/>
                  </a:lnTo>
                  <a:lnTo>
                    <a:pt x="676" y="286"/>
                  </a:lnTo>
                  <a:lnTo>
                    <a:pt x="690" y="292"/>
                  </a:lnTo>
                  <a:lnTo>
                    <a:pt x="706" y="296"/>
                  </a:lnTo>
                  <a:lnTo>
                    <a:pt x="724" y="298"/>
                  </a:lnTo>
                  <a:lnTo>
                    <a:pt x="734" y="298"/>
                  </a:lnTo>
                  <a:lnTo>
                    <a:pt x="746" y="296"/>
                  </a:lnTo>
                  <a:lnTo>
                    <a:pt x="766" y="288"/>
                  </a:lnTo>
                  <a:lnTo>
                    <a:pt x="782" y="278"/>
                  </a:lnTo>
                  <a:lnTo>
                    <a:pt x="798" y="264"/>
                  </a:lnTo>
                  <a:lnTo>
                    <a:pt x="810" y="248"/>
                  </a:lnTo>
                  <a:lnTo>
                    <a:pt x="818" y="228"/>
                  </a:lnTo>
                  <a:lnTo>
                    <a:pt x="824" y="208"/>
                  </a:lnTo>
                  <a:lnTo>
                    <a:pt x="826" y="186"/>
                  </a:lnTo>
                  <a:lnTo>
                    <a:pt x="826" y="174"/>
                  </a:lnTo>
                  <a:lnTo>
                    <a:pt x="824" y="158"/>
                  </a:lnTo>
                  <a:lnTo>
                    <a:pt x="814" y="128"/>
                  </a:lnTo>
                  <a:lnTo>
                    <a:pt x="802" y="98"/>
                  </a:lnTo>
                  <a:lnTo>
                    <a:pt x="784" y="68"/>
                  </a:lnTo>
                  <a:lnTo>
                    <a:pt x="774" y="54"/>
                  </a:lnTo>
                  <a:lnTo>
                    <a:pt x="764" y="40"/>
                  </a:lnTo>
                  <a:lnTo>
                    <a:pt x="752" y="28"/>
                  </a:lnTo>
                  <a:lnTo>
                    <a:pt x="740" y="18"/>
                  </a:lnTo>
                  <a:lnTo>
                    <a:pt x="726" y="10"/>
                  </a:lnTo>
                  <a:lnTo>
                    <a:pt x="712" y="4"/>
                  </a:lnTo>
                  <a:lnTo>
                    <a:pt x="698" y="0"/>
                  </a:lnTo>
                  <a:lnTo>
                    <a:pt x="684" y="0"/>
                  </a:lnTo>
                  <a:lnTo>
                    <a:pt x="672" y="0"/>
                  </a:lnTo>
                  <a:lnTo>
                    <a:pt x="660" y="2"/>
                  </a:lnTo>
                  <a:lnTo>
                    <a:pt x="638" y="10"/>
                  </a:lnTo>
                  <a:lnTo>
                    <a:pt x="622" y="18"/>
                  </a:lnTo>
                  <a:lnTo>
                    <a:pt x="614" y="20"/>
                  </a:lnTo>
                  <a:lnTo>
                    <a:pt x="606" y="22"/>
                  </a:lnTo>
                  <a:lnTo>
                    <a:pt x="588" y="18"/>
                  </a:lnTo>
                  <a:lnTo>
                    <a:pt x="558" y="10"/>
                  </a:lnTo>
                  <a:lnTo>
                    <a:pt x="520" y="2"/>
                  </a:lnTo>
                  <a:lnTo>
                    <a:pt x="498" y="0"/>
                  </a:lnTo>
                  <a:lnTo>
                    <a:pt x="474" y="0"/>
                  </a:lnTo>
                  <a:lnTo>
                    <a:pt x="440" y="0"/>
                  </a:lnTo>
                  <a:lnTo>
                    <a:pt x="408" y="4"/>
                  </a:lnTo>
                  <a:lnTo>
                    <a:pt x="374" y="10"/>
                  </a:lnTo>
                  <a:lnTo>
                    <a:pt x="342" y="18"/>
                  </a:lnTo>
                  <a:lnTo>
                    <a:pt x="312" y="30"/>
                  </a:lnTo>
                  <a:lnTo>
                    <a:pt x="282" y="44"/>
                  </a:lnTo>
                  <a:lnTo>
                    <a:pt x="254" y="60"/>
                  </a:lnTo>
                  <a:lnTo>
                    <a:pt x="228" y="78"/>
                  </a:lnTo>
                  <a:lnTo>
                    <a:pt x="204" y="98"/>
                  </a:lnTo>
                  <a:lnTo>
                    <a:pt x="182" y="120"/>
                  </a:lnTo>
                  <a:lnTo>
                    <a:pt x="164" y="146"/>
                  </a:lnTo>
                  <a:lnTo>
                    <a:pt x="148" y="172"/>
                  </a:lnTo>
                  <a:lnTo>
                    <a:pt x="134" y="202"/>
                  </a:lnTo>
                  <a:lnTo>
                    <a:pt x="126" y="234"/>
                  </a:lnTo>
                  <a:lnTo>
                    <a:pt x="120" y="268"/>
                  </a:lnTo>
                  <a:lnTo>
                    <a:pt x="118" y="304"/>
                  </a:lnTo>
                  <a:lnTo>
                    <a:pt x="118" y="326"/>
                  </a:lnTo>
                  <a:lnTo>
                    <a:pt x="122" y="348"/>
                  </a:lnTo>
                  <a:lnTo>
                    <a:pt x="126" y="368"/>
                  </a:lnTo>
                  <a:lnTo>
                    <a:pt x="130" y="388"/>
                  </a:lnTo>
                  <a:lnTo>
                    <a:pt x="138" y="408"/>
                  </a:lnTo>
                  <a:lnTo>
                    <a:pt x="146" y="424"/>
                  </a:lnTo>
                  <a:lnTo>
                    <a:pt x="156" y="442"/>
                  </a:lnTo>
                  <a:lnTo>
                    <a:pt x="166" y="458"/>
                  </a:lnTo>
                  <a:lnTo>
                    <a:pt x="190" y="488"/>
                  </a:lnTo>
                  <a:lnTo>
                    <a:pt x="216" y="514"/>
                  </a:lnTo>
                  <a:lnTo>
                    <a:pt x="244" y="538"/>
                  </a:lnTo>
                  <a:lnTo>
                    <a:pt x="274" y="562"/>
                  </a:lnTo>
                  <a:lnTo>
                    <a:pt x="332" y="602"/>
                  </a:lnTo>
                  <a:lnTo>
                    <a:pt x="358" y="622"/>
                  </a:lnTo>
                  <a:lnTo>
                    <a:pt x="382" y="640"/>
                  </a:lnTo>
                  <a:lnTo>
                    <a:pt x="402" y="658"/>
                  </a:lnTo>
                  <a:lnTo>
                    <a:pt x="416" y="678"/>
                  </a:lnTo>
                  <a:lnTo>
                    <a:pt x="422" y="688"/>
                  </a:lnTo>
                  <a:lnTo>
                    <a:pt x="426" y="698"/>
                  </a:lnTo>
                  <a:lnTo>
                    <a:pt x="428" y="708"/>
                  </a:lnTo>
                  <a:lnTo>
                    <a:pt x="430" y="718"/>
                  </a:lnTo>
                  <a:lnTo>
                    <a:pt x="428" y="736"/>
                  </a:lnTo>
                  <a:lnTo>
                    <a:pt x="422" y="750"/>
                  </a:lnTo>
                  <a:lnTo>
                    <a:pt x="414" y="764"/>
                  </a:lnTo>
                  <a:lnTo>
                    <a:pt x="402" y="774"/>
                  </a:lnTo>
                  <a:lnTo>
                    <a:pt x="390" y="782"/>
                  </a:lnTo>
                  <a:lnTo>
                    <a:pt x="374" y="788"/>
                  </a:lnTo>
                  <a:lnTo>
                    <a:pt x="358" y="792"/>
                  </a:lnTo>
                  <a:lnTo>
                    <a:pt x="342" y="792"/>
                  </a:lnTo>
                  <a:lnTo>
                    <a:pt x="330" y="792"/>
                  </a:lnTo>
                  <a:lnTo>
                    <a:pt x="316" y="790"/>
                  </a:lnTo>
                  <a:lnTo>
                    <a:pt x="306" y="786"/>
                  </a:lnTo>
                  <a:lnTo>
                    <a:pt x="294" y="782"/>
                  </a:lnTo>
                  <a:lnTo>
                    <a:pt x="284" y="776"/>
                  </a:lnTo>
                  <a:lnTo>
                    <a:pt x="274" y="768"/>
                  </a:lnTo>
                  <a:lnTo>
                    <a:pt x="258" y="752"/>
                  </a:lnTo>
                  <a:lnTo>
                    <a:pt x="242" y="734"/>
                  </a:lnTo>
                  <a:lnTo>
                    <a:pt x="230" y="712"/>
                  </a:lnTo>
                  <a:lnTo>
                    <a:pt x="218" y="690"/>
                  </a:lnTo>
                  <a:lnTo>
                    <a:pt x="208" y="668"/>
                  </a:lnTo>
                  <a:lnTo>
                    <a:pt x="192" y="628"/>
                  </a:lnTo>
                  <a:lnTo>
                    <a:pt x="184" y="610"/>
                  </a:lnTo>
                  <a:lnTo>
                    <a:pt x="172" y="592"/>
                  </a:lnTo>
                  <a:lnTo>
                    <a:pt x="160" y="578"/>
                  </a:lnTo>
                  <a:lnTo>
                    <a:pt x="152" y="572"/>
                  </a:lnTo>
                  <a:lnTo>
                    <a:pt x="144" y="566"/>
                  </a:lnTo>
                  <a:lnTo>
                    <a:pt x="134" y="562"/>
                  </a:lnTo>
                  <a:lnTo>
                    <a:pt x="124" y="558"/>
                  </a:lnTo>
                  <a:lnTo>
                    <a:pt x="114" y="556"/>
                  </a:lnTo>
                  <a:lnTo>
                    <a:pt x="102" y="556"/>
                  </a:lnTo>
                  <a:lnTo>
                    <a:pt x="90" y="556"/>
                  </a:lnTo>
                  <a:lnTo>
                    <a:pt x="78" y="558"/>
                  </a:lnTo>
                  <a:lnTo>
                    <a:pt x="66" y="562"/>
                  </a:lnTo>
                  <a:lnTo>
                    <a:pt x="56" y="566"/>
                  </a:lnTo>
                  <a:lnTo>
                    <a:pt x="46" y="570"/>
                  </a:lnTo>
                  <a:lnTo>
                    <a:pt x="38" y="576"/>
                  </a:lnTo>
                  <a:lnTo>
                    <a:pt x="30" y="584"/>
                  </a:lnTo>
                  <a:lnTo>
                    <a:pt x="24" y="592"/>
                  </a:lnTo>
                  <a:lnTo>
                    <a:pt x="14" y="610"/>
                  </a:lnTo>
                  <a:lnTo>
                    <a:pt x="6" y="632"/>
                  </a:lnTo>
                  <a:lnTo>
                    <a:pt x="0" y="654"/>
                  </a:lnTo>
                  <a:lnTo>
                    <a:pt x="0" y="678"/>
                  </a:lnTo>
                  <a:lnTo>
                    <a:pt x="2" y="714"/>
                  </a:lnTo>
                  <a:lnTo>
                    <a:pt x="8" y="746"/>
                  </a:lnTo>
                  <a:lnTo>
                    <a:pt x="18" y="776"/>
                  </a:lnTo>
                  <a:lnTo>
                    <a:pt x="32" y="804"/>
                  </a:lnTo>
                  <a:lnTo>
                    <a:pt x="48" y="830"/>
                  </a:lnTo>
                  <a:lnTo>
                    <a:pt x="68" y="852"/>
                  </a:lnTo>
                  <a:lnTo>
                    <a:pt x="90" y="874"/>
                  </a:lnTo>
                  <a:lnTo>
                    <a:pt x="114" y="892"/>
                  </a:lnTo>
                  <a:lnTo>
                    <a:pt x="142" y="908"/>
                  </a:lnTo>
                  <a:lnTo>
                    <a:pt x="170" y="920"/>
                  </a:lnTo>
                  <a:lnTo>
                    <a:pt x="200" y="932"/>
                  </a:lnTo>
                  <a:lnTo>
                    <a:pt x="230" y="940"/>
                  </a:lnTo>
                  <a:lnTo>
                    <a:pt x="262" y="948"/>
                  </a:lnTo>
                  <a:lnTo>
                    <a:pt x="296" y="952"/>
                  </a:lnTo>
                  <a:lnTo>
                    <a:pt x="328" y="956"/>
                  </a:lnTo>
                  <a:lnTo>
                    <a:pt x="360" y="956"/>
                  </a:lnTo>
                  <a:close/>
                </a:path>
              </a:pathLst>
            </a:custGeom>
            <a:solidFill>
              <a:srgbClr val="FFFFFF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190" name="Freeform 97"/>
            <p:cNvSpPr>
              <a:spLocks noEditPoints="1"/>
            </p:cNvSpPr>
            <p:nvPr/>
          </p:nvSpPr>
          <p:spPr bwMode="auto">
            <a:xfrm>
              <a:off x="1863725" y="1841500"/>
              <a:ext cx="1657350" cy="1504950"/>
            </a:xfrm>
            <a:custGeom>
              <a:avLst/>
              <a:gdLst>
                <a:gd name="T0" fmla="*/ 981075 w 1044"/>
                <a:gd name="T1" fmla="*/ 1149350 h 948"/>
                <a:gd name="T2" fmla="*/ 1025525 w 1044"/>
                <a:gd name="T3" fmla="*/ 1193800 h 948"/>
                <a:gd name="T4" fmla="*/ 1022350 w 1044"/>
                <a:gd name="T5" fmla="*/ 1247775 h 948"/>
                <a:gd name="T6" fmla="*/ 958850 w 1044"/>
                <a:gd name="T7" fmla="*/ 1292225 h 948"/>
                <a:gd name="T8" fmla="*/ 904875 w 1044"/>
                <a:gd name="T9" fmla="*/ 1330325 h 948"/>
                <a:gd name="T10" fmla="*/ 892175 w 1044"/>
                <a:gd name="T11" fmla="*/ 1384300 h 948"/>
                <a:gd name="T12" fmla="*/ 933450 w 1044"/>
                <a:gd name="T13" fmla="*/ 1460500 h 948"/>
                <a:gd name="T14" fmla="*/ 1025525 w 1044"/>
                <a:gd name="T15" fmla="*/ 1495425 h 948"/>
                <a:gd name="T16" fmla="*/ 1219200 w 1044"/>
                <a:gd name="T17" fmla="*/ 1504950 h 948"/>
                <a:gd name="T18" fmla="*/ 1511300 w 1044"/>
                <a:gd name="T19" fmla="*/ 1482725 h 948"/>
                <a:gd name="T20" fmla="*/ 1625600 w 1044"/>
                <a:gd name="T21" fmla="*/ 1431925 h 948"/>
                <a:gd name="T22" fmla="*/ 1657350 w 1044"/>
                <a:gd name="T23" fmla="*/ 1371600 h 948"/>
                <a:gd name="T24" fmla="*/ 1654175 w 1044"/>
                <a:gd name="T25" fmla="*/ 1314450 h 948"/>
                <a:gd name="T26" fmla="*/ 1619250 w 1044"/>
                <a:gd name="T27" fmla="*/ 1276350 h 948"/>
                <a:gd name="T28" fmla="*/ 1546225 w 1044"/>
                <a:gd name="T29" fmla="*/ 1235075 h 948"/>
                <a:gd name="T30" fmla="*/ 1504950 w 1044"/>
                <a:gd name="T31" fmla="*/ 1155700 h 948"/>
                <a:gd name="T32" fmla="*/ 1343025 w 1044"/>
                <a:gd name="T33" fmla="*/ 460375 h 948"/>
                <a:gd name="T34" fmla="*/ 1263650 w 1044"/>
                <a:gd name="T35" fmla="*/ 209550 h 948"/>
                <a:gd name="T36" fmla="*/ 1190625 w 1044"/>
                <a:gd name="T37" fmla="*/ 88900 h 948"/>
                <a:gd name="T38" fmla="*/ 1104900 w 1044"/>
                <a:gd name="T39" fmla="*/ 28575 h 948"/>
                <a:gd name="T40" fmla="*/ 990600 w 1044"/>
                <a:gd name="T41" fmla="*/ 0 h 948"/>
                <a:gd name="T42" fmla="*/ 866775 w 1044"/>
                <a:gd name="T43" fmla="*/ 3175 h 948"/>
                <a:gd name="T44" fmla="*/ 784225 w 1044"/>
                <a:gd name="T45" fmla="*/ 38100 h 948"/>
                <a:gd name="T46" fmla="*/ 736600 w 1044"/>
                <a:gd name="T47" fmla="*/ 98425 h 948"/>
                <a:gd name="T48" fmla="*/ 698500 w 1044"/>
                <a:gd name="T49" fmla="*/ 228600 h 948"/>
                <a:gd name="T50" fmla="*/ 596900 w 1044"/>
                <a:gd name="T51" fmla="*/ 485775 h 948"/>
                <a:gd name="T52" fmla="*/ 339725 w 1044"/>
                <a:gd name="T53" fmla="*/ 936625 h 948"/>
                <a:gd name="T54" fmla="*/ 155575 w 1044"/>
                <a:gd name="T55" fmla="*/ 1225550 h 948"/>
                <a:gd name="T56" fmla="*/ 88900 w 1044"/>
                <a:gd name="T57" fmla="*/ 1270000 h 948"/>
                <a:gd name="T58" fmla="*/ 15875 w 1044"/>
                <a:gd name="T59" fmla="*/ 1301750 h 948"/>
                <a:gd name="T60" fmla="*/ 0 w 1044"/>
                <a:gd name="T61" fmla="*/ 1368425 h 948"/>
                <a:gd name="T62" fmla="*/ 15875 w 1044"/>
                <a:gd name="T63" fmla="*/ 1431925 h 948"/>
                <a:gd name="T64" fmla="*/ 73025 w 1044"/>
                <a:gd name="T65" fmla="*/ 1479550 h 948"/>
                <a:gd name="T66" fmla="*/ 219075 w 1044"/>
                <a:gd name="T67" fmla="*/ 1504950 h 948"/>
                <a:gd name="T68" fmla="*/ 428625 w 1044"/>
                <a:gd name="T69" fmla="*/ 1498600 h 948"/>
                <a:gd name="T70" fmla="*/ 565150 w 1044"/>
                <a:gd name="T71" fmla="*/ 1470025 h 948"/>
                <a:gd name="T72" fmla="*/ 628650 w 1044"/>
                <a:gd name="T73" fmla="*/ 1428750 h 948"/>
                <a:gd name="T74" fmla="*/ 647700 w 1044"/>
                <a:gd name="T75" fmla="*/ 1365250 h 948"/>
                <a:gd name="T76" fmla="*/ 638175 w 1044"/>
                <a:gd name="T77" fmla="*/ 1317625 h 948"/>
                <a:gd name="T78" fmla="*/ 587375 w 1044"/>
                <a:gd name="T79" fmla="*/ 1282700 h 948"/>
                <a:gd name="T80" fmla="*/ 533400 w 1044"/>
                <a:gd name="T81" fmla="*/ 1254125 h 948"/>
                <a:gd name="T82" fmla="*/ 530225 w 1044"/>
                <a:gd name="T83" fmla="*/ 1212850 h 948"/>
                <a:gd name="T84" fmla="*/ 565150 w 1044"/>
                <a:gd name="T85" fmla="*/ 1158875 h 948"/>
                <a:gd name="T86" fmla="*/ 930275 w 1044"/>
                <a:gd name="T87" fmla="*/ 1143000 h 948"/>
                <a:gd name="T88" fmla="*/ 714375 w 1044"/>
                <a:gd name="T89" fmla="*/ 892175 h 948"/>
                <a:gd name="T90" fmla="*/ 692150 w 1044"/>
                <a:gd name="T91" fmla="*/ 866775 h 948"/>
                <a:gd name="T92" fmla="*/ 733425 w 1044"/>
                <a:gd name="T93" fmla="*/ 752475 h 948"/>
                <a:gd name="T94" fmla="*/ 822325 w 1044"/>
                <a:gd name="T95" fmla="*/ 581025 h 948"/>
                <a:gd name="T96" fmla="*/ 857250 w 1044"/>
                <a:gd name="T97" fmla="*/ 555625 h 948"/>
                <a:gd name="T98" fmla="*/ 904875 w 1044"/>
                <a:gd name="T99" fmla="*/ 625475 h 948"/>
                <a:gd name="T100" fmla="*/ 955675 w 1044"/>
                <a:gd name="T101" fmla="*/ 809625 h 948"/>
                <a:gd name="T102" fmla="*/ 955675 w 1044"/>
                <a:gd name="T103" fmla="*/ 879475 h 948"/>
                <a:gd name="T104" fmla="*/ 892175 w 1044"/>
                <a:gd name="T105" fmla="*/ 901700 h 948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w 1044"/>
                <a:gd name="T160" fmla="*/ 0 h 948"/>
                <a:gd name="T161" fmla="*/ 1044 w 1044"/>
                <a:gd name="T162" fmla="*/ 948 h 948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T159" t="T160" r="T161" b="T162"/>
              <a:pathLst>
                <a:path w="1044" h="948">
                  <a:moveTo>
                    <a:pt x="586" y="720"/>
                  </a:moveTo>
                  <a:lnTo>
                    <a:pt x="586" y="720"/>
                  </a:lnTo>
                  <a:lnTo>
                    <a:pt x="608" y="722"/>
                  </a:lnTo>
                  <a:lnTo>
                    <a:pt x="618" y="724"/>
                  </a:lnTo>
                  <a:lnTo>
                    <a:pt x="628" y="728"/>
                  </a:lnTo>
                  <a:lnTo>
                    <a:pt x="636" y="734"/>
                  </a:lnTo>
                  <a:lnTo>
                    <a:pt x="642" y="742"/>
                  </a:lnTo>
                  <a:lnTo>
                    <a:pt x="646" y="752"/>
                  </a:lnTo>
                  <a:lnTo>
                    <a:pt x="646" y="766"/>
                  </a:lnTo>
                  <a:lnTo>
                    <a:pt x="646" y="778"/>
                  </a:lnTo>
                  <a:lnTo>
                    <a:pt x="644" y="786"/>
                  </a:lnTo>
                  <a:lnTo>
                    <a:pt x="640" y="792"/>
                  </a:lnTo>
                  <a:lnTo>
                    <a:pt x="634" y="798"/>
                  </a:lnTo>
                  <a:lnTo>
                    <a:pt x="620" y="806"/>
                  </a:lnTo>
                  <a:lnTo>
                    <a:pt x="604" y="814"/>
                  </a:lnTo>
                  <a:lnTo>
                    <a:pt x="590" y="822"/>
                  </a:lnTo>
                  <a:lnTo>
                    <a:pt x="582" y="826"/>
                  </a:lnTo>
                  <a:lnTo>
                    <a:pt x="576" y="832"/>
                  </a:lnTo>
                  <a:lnTo>
                    <a:pt x="570" y="838"/>
                  </a:lnTo>
                  <a:lnTo>
                    <a:pt x="566" y="848"/>
                  </a:lnTo>
                  <a:lnTo>
                    <a:pt x="564" y="858"/>
                  </a:lnTo>
                  <a:lnTo>
                    <a:pt x="562" y="872"/>
                  </a:lnTo>
                  <a:lnTo>
                    <a:pt x="564" y="886"/>
                  </a:lnTo>
                  <a:lnTo>
                    <a:pt x="570" y="900"/>
                  </a:lnTo>
                  <a:lnTo>
                    <a:pt x="578" y="910"/>
                  </a:lnTo>
                  <a:lnTo>
                    <a:pt x="588" y="920"/>
                  </a:lnTo>
                  <a:lnTo>
                    <a:pt x="600" y="926"/>
                  </a:lnTo>
                  <a:lnTo>
                    <a:pt x="614" y="934"/>
                  </a:lnTo>
                  <a:lnTo>
                    <a:pt x="628" y="938"/>
                  </a:lnTo>
                  <a:lnTo>
                    <a:pt x="646" y="942"/>
                  </a:lnTo>
                  <a:lnTo>
                    <a:pt x="680" y="946"/>
                  </a:lnTo>
                  <a:lnTo>
                    <a:pt x="712" y="948"/>
                  </a:lnTo>
                  <a:lnTo>
                    <a:pt x="768" y="948"/>
                  </a:lnTo>
                  <a:lnTo>
                    <a:pt x="838" y="948"/>
                  </a:lnTo>
                  <a:lnTo>
                    <a:pt x="884" y="946"/>
                  </a:lnTo>
                  <a:lnTo>
                    <a:pt x="930" y="940"/>
                  </a:lnTo>
                  <a:lnTo>
                    <a:pt x="952" y="934"/>
                  </a:lnTo>
                  <a:lnTo>
                    <a:pt x="974" y="928"/>
                  </a:lnTo>
                  <a:lnTo>
                    <a:pt x="994" y="922"/>
                  </a:lnTo>
                  <a:lnTo>
                    <a:pt x="1010" y="912"/>
                  </a:lnTo>
                  <a:lnTo>
                    <a:pt x="1024" y="902"/>
                  </a:lnTo>
                  <a:lnTo>
                    <a:pt x="1036" y="888"/>
                  </a:lnTo>
                  <a:lnTo>
                    <a:pt x="1040" y="880"/>
                  </a:lnTo>
                  <a:lnTo>
                    <a:pt x="1042" y="872"/>
                  </a:lnTo>
                  <a:lnTo>
                    <a:pt x="1044" y="864"/>
                  </a:lnTo>
                  <a:lnTo>
                    <a:pt x="1044" y="854"/>
                  </a:lnTo>
                  <a:lnTo>
                    <a:pt x="1044" y="840"/>
                  </a:lnTo>
                  <a:lnTo>
                    <a:pt x="1042" y="828"/>
                  </a:lnTo>
                  <a:lnTo>
                    <a:pt x="1038" y="820"/>
                  </a:lnTo>
                  <a:lnTo>
                    <a:pt x="1032" y="812"/>
                  </a:lnTo>
                  <a:lnTo>
                    <a:pt x="1026" y="808"/>
                  </a:lnTo>
                  <a:lnTo>
                    <a:pt x="1020" y="804"/>
                  </a:lnTo>
                  <a:lnTo>
                    <a:pt x="1006" y="798"/>
                  </a:lnTo>
                  <a:lnTo>
                    <a:pt x="990" y="790"/>
                  </a:lnTo>
                  <a:lnTo>
                    <a:pt x="982" y="786"/>
                  </a:lnTo>
                  <a:lnTo>
                    <a:pt x="974" y="778"/>
                  </a:lnTo>
                  <a:lnTo>
                    <a:pt x="966" y="770"/>
                  </a:lnTo>
                  <a:lnTo>
                    <a:pt x="960" y="760"/>
                  </a:lnTo>
                  <a:lnTo>
                    <a:pt x="954" y="744"/>
                  </a:lnTo>
                  <a:lnTo>
                    <a:pt x="948" y="728"/>
                  </a:lnTo>
                  <a:lnTo>
                    <a:pt x="924" y="614"/>
                  </a:lnTo>
                  <a:lnTo>
                    <a:pt x="886" y="454"/>
                  </a:lnTo>
                  <a:lnTo>
                    <a:pt x="846" y="290"/>
                  </a:lnTo>
                  <a:lnTo>
                    <a:pt x="828" y="222"/>
                  </a:lnTo>
                  <a:lnTo>
                    <a:pt x="810" y="170"/>
                  </a:lnTo>
                  <a:lnTo>
                    <a:pt x="796" y="132"/>
                  </a:lnTo>
                  <a:lnTo>
                    <a:pt x="780" y="100"/>
                  </a:lnTo>
                  <a:lnTo>
                    <a:pt x="770" y="84"/>
                  </a:lnTo>
                  <a:lnTo>
                    <a:pt x="760" y="70"/>
                  </a:lnTo>
                  <a:lnTo>
                    <a:pt x="750" y="56"/>
                  </a:lnTo>
                  <a:lnTo>
                    <a:pt x="738" y="46"/>
                  </a:lnTo>
                  <a:lnTo>
                    <a:pt x="724" y="34"/>
                  </a:lnTo>
                  <a:lnTo>
                    <a:pt x="712" y="26"/>
                  </a:lnTo>
                  <a:lnTo>
                    <a:pt x="696" y="18"/>
                  </a:lnTo>
                  <a:lnTo>
                    <a:pt x="680" y="10"/>
                  </a:lnTo>
                  <a:lnTo>
                    <a:pt x="664" y="6"/>
                  </a:lnTo>
                  <a:lnTo>
                    <a:pt x="644" y="2"/>
                  </a:lnTo>
                  <a:lnTo>
                    <a:pt x="624" y="0"/>
                  </a:lnTo>
                  <a:lnTo>
                    <a:pt x="602" y="0"/>
                  </a:lnTo>
                  <a:lnTo>
                    <a:pt x="574" y="0"/>
                  </a:lnTo>
                  <a:lnTo>
                    <a:pt x="546" y="2"/>
                  </a:lnTo>
                  <a:lnTo>
                    <a:pt x="524" y="8"/>
                  </a:lnTo>
                  <a:lnTo>
                    <a:pt x="512" y="12"/>
                  </a:lnTo>
                  <a:lnTo>
                    <a:pt x="502" y="18"/>
                  </a:lnTo>
                  <a:lnTo>
                    <a:pt x="494" y="24"/>
                  </a:lnTo>
                  <a:lnTo>
                    <a:pt x="486" y="32"/>
                  </a:lnTo>
                  <a:lnTo>
                    <a:pt x="478" y="40"/>
                  </a:lnTo>
                  <a:lnTo>
                    <a:pt x="470" y="50"/>
                  </a:lnTo>
                  <a:lnTo>
                    <a:pt x="464" y="62"/>
                  </a:lnTo>
                  <a:lnTo>
                    <a:pt x="458" y="74"/>
                  </a:lnTo>
                  <a:lnTo>
                    <a:pt x="450" y="106"/>
                  </a:lnTo>
                  <a:lnTo>
                    <a:pt x="440" y="144"/>
                  </a:lnTo>
                  <a:lnTo>
                    <a:pt x="428" y="184"/>
                  </a:lnTo>
                  <a:lnTo>
                    <a:pt x="412" y="224"/>
                  </a:lnTo>
                  <a:lnTo>
                    <a:pt x="396" y="264"/>
                  </a:lnTo>
                  <a:lnTo>
                    <a:pt x="376" y="306"/>
                  </a:lnTo>
                  <a:lnTo>
                    <a:pt x="356" y="346"/>
                  </a:lnTo>
                  <a:lnTo>
                    <a:pt x="312" y="428"/>
                  </a:lnTo>
                  <a:lnTo>
                    <a:pt x="264" y="510"/>
                  </a:lnTo>
                  <a:lnTo>
                    <a:pt x="214" y="590"/>
                  </a:lnTo>
                  <a:lnTo>
                    <a:pt x="120" y="742"/>
                  </a:lnTo>
                  <a:lnTo>
                    <a:pt x="108" y="758"/>
                  </a:lnTo>
                  <a:lnTo>
                    <a:pt x="98" y="772"/>
                  </a:lnTo>
                  <a:lnTo>
                    <a:pt x="88" y="782"/>
                  </a:lnTo>
                  <a:lnTo>
                    <a:pt x="76" y="788"/>
                  </a:lnTo>
                  <a:lnTo>
                    <a:pt x="66" y="794"/>
                  </a:lnTo>
                  <a:lnTo>
                    <a:pt x="56" y="800"/>
                  </a:lnTo>
                  <a:lnTo>
                    <a:pt x="38" y="806"/>
                  </a:lnTo>
                  <a:lnTo>
                    <a:pt x="22" y="812"/>
                  </a:lnTo>
                  <a:lnTo>
                    <a:pt x="16" y="816"/>
                  </a:lnTo>
                  <a:lnTo>
                    <a:pt x="10" y="820"/>
                  </a:lnTo>
                  <a:lnTo>
                    <a:pt x="6" y="826"/>
                  </a:lnTo>
                  <a:lnTo>
                    <a:pt x="2" y="836"/>
                  </a:lnTo>
                  <a:lnTo>
                    <a:pt x="0" y="846"/>
                  </a:lnTo>
                  <a:lnTo>
                    <a:pt x="0" y="862"/>
                  </a:lnTo>
                  <a:lnTo>
                    <a:pt x="2" y="876"/>
                  </a:lnTo>
                  <a:lnTo>
                    <a:pt x="4" y="890"/>
                  </a:lnTo>
                  <a:lnTo>
                    <a:pt x="10" y="902"/>
                  </a:lnTo>
                  <a:lnTo>
                    <a:pt x="16" y="912"/>
                  </a:lnTo>
                  <a:lnTo>
                    <a:pt x="26" y="920"/>
                  </a:lnTo>
                  <a:lnTo>
                    <a:pt x="34" y="926"/>
                  </a:lnTo>
                  <a:lnTo>
                    <a:pt x="46" y="932"/>
                  </a:lnTo>
                  <a:lnTo>
                    <a:pt x="58" y="936"/>
                  </a:lnTo>
                  <a:lnTo>
                    <a:pt x="84" y="944"/>
                  </a:lnTo>
                  <a:lnTo>
                    <a:pt x="112" y="946"/>
                  </a:lnTo>
                  <a:lnTo>
                    <a:pt x="138" y="948"/>
                  </a:lnTo>
                  <a:lnTo>
                    <a:pt x="164" y="948"/>
                  </a:lnTo>
                  <a:lnTo>
                    <a:pt x="238" y="946"/>
                  </a:lnTo>
                  <a:lnTo>
                    <a:pt x="270" y="944"/>
                  </a:lnTo>
                  <a:lnTo>
                    <a:pt x="296" y="940"/>
                  </a:lnTo>
                  <a:lnTo>
                    <a:pt x="320" y="936"/>
                  </a:lnTo>
                  <a:lnTo>
                    <a:pt x="340" y="932"/>
                  </a:lnTo>
                  <a:lnTo>
                    <a:pt x="356" y="926"/>
                  </a:lnTo>
                  <a:lnTo>
                    <a:pt x="370" y="920"/>
                  </a:lnTo>
                  <a:lnTo>
                    <a:pt x="382" y="914"/>
                  </a:lnTo>
                  <a:lnTo>
                    <a:pt x="390" y="908"/>
                  </a:lnTo>
                  <a:lnTo>
                    <a:pt x="396" y="900"/>
                  </a:lnTo>
                  <a:lnTo>
                    <a:pt x="402" y="892"/>
                  </a:lnTo>
                  <a:lnTo>
                    <a:pt x="404" y="884"/>
                  </a:lnTo>
                  <a:lnTo>
                    <a:pt x="406" y="876"/>
                  </a:lnTo>
                  <a:lnTo>
                    <a:pt x="408" y="860"/>
                  </a:lnTo>
                  <a:lnTo>
                    <a:pt x="408" y="848"/>
                  </a:lnTo>
                  <a:lnTo>
                    <a:pt x="404" y="838"/>
                  </a:lnTo>
                  <a:lnTo>
                    <a:pt x="402" y="830"/>
                  </a:lnTo>
                  <a:lnTo>
                    <a:pt x="396" y="822"/>
                  </a:lnTo>
                  <a:lnTo>
                    <a:pt x="390" y="818"/>
                  </a:lnTo>
                  <a:lnTo>
                    <a:pt x="384" y="814"/>
                  </a:lnTo>
                  <a:lnTo>
                    <a:pt x="370" y="808"/>
                  </a:lnTo>
                  <a:lnTo>
                    <a:pt x="356" y="802"/>
                  </a:lnTo>
                  <a:lnTo>
                    <a:pt x="344" y="798"/>
                  </a:lnTo>
                  <a:lnTo>
                    <a:pt x="340" y="794"/>
                  </a:lnTo>
                  <a:lnTo>
                    <a:pt x="336" y="790"/>
                  </a:lnTo>
                  <a:lnTo>
                    <a:pt x="334" y="784"/>
                  </a:lnTo>
                  <a:lnTo>
                    <a:pt x="334" y="778"/>
                  </a:lnTo>
                  <a:lnTo>
                    <a:pt x="334" y="764"/>
                  </a:lnTo>
                  <a:lnTo>
                    <a:pt x="336" y="754"/>
                  </a:lnTo>
                  <a:lnTo>
                    <a:pt x="340" y="746"/>
                  </a:lnTo>
                  <a:lnTo>
                    <a:pt x="346" y="738"/>
                  </a:lnTo>
                  <a:lnTo>
                    <a:pt x="356" y="730"/>
                  </a:lnTo>
                  <a:lnTo>
                    <a:pt x="370" y="726"/>
                  </a:lnTo>
                  <a:lnTo>
                    <a:pt x="388" y="722"/>
                  </a:lnTo>
                  <a:lnTo>
                    <a:pt x="410" y="720"/>
                  </a:lnTo>
                  <a:lnTo>
                    <a:pt x="586" y="720"/>
                  </a:lnTo>
                  <a:close/>
                  <a:moveTo>
                    <a:pt x="476" y="568"/>
                  </a:moveTo>
                  <a:lnTo>
                    <a:pt x="476" y="568"/>
                  </a:lnTo>
                  <a:lnTo>
                    <a:pt x="462" y="566"/>
                  </a:lnTo>
                  <a:lnTo>
                    <a:pt x="450" y="562"/>
                  </a:lnTo>
                  <a:lnTo>
                    <a:pt x="444" y="558"/>
                  </a:lnTo>
                  <a:lnTo>
                    <a:pt x="440" y="556"/>
                  </a:lnTo>
                  <a:lnTo>
                    <a:pt x="438" y="552"/>
                  </a:lnTo>
                  <a:lnTo>
                    <a:pt x="436" y="546"/>
                  </a:lnTo>
                  <a:lnTo>
                    <a:pt x="440" y="532"/>
                  </a:lnTo>
                  <a:lnTo>
                    <a:pt x="448" y="506"/>
                  </a:lnTo>
                  <a:lnTo>
                    <a:pt x="462" y="474"/>
                  </a:lnTo>
                  <a:lnTo>
                    <a:pt x="476" y="440"/>
                  </a:lnTo>
                  <a:lnTo>
                    <a:pt x="494" y="406"/>
                  </a:lnTo>
                  <a:lnTo>
                    <a:pt x="510" y="378"/>
                  </a:lnTo>
                  <a:lnTo>
                    <a:pt x="518" y="366"/>
                  </a:lnTo>
                  <a:lnTo>
                    <a:pt x="526" y="358"/>
                  </a:lnTo>
                  <a:lnTo>
                    <a:pt x="534" y="352"/>
                  </a:lnTo>
                  <a:lnTo>
                    <a:pt x="540" y="350"/>
                  </a:lnTo>
                  <a:lnTo>
                    <a:pt x="544" y="352"/>
                  </a:lnTo>
                  <a:lnTo>
                    <a:pt x="550" y="356"/>
                  </a:lnTo>
                  <a:lnTo>
                    <a:pt x="560" y="372"/>
                  </a:lnTo>
                  <a:lnTo>
                    <a:pt x="570" y="394"/>
                  </a:lnTo>
                  <a:lnTo>
                    <a:pt x="582" y="422"/>
                  </a:lnTo>
                  <a:lnTo>
                    <a:pt x="590" y="452"/>
                  </a:lnTo>
                  <a:lnTo>
                    <a:pt x="598" y="482"/>
                  </a:lnTo>
                  <a:lnTo>
                    <a:pt x="602" y="510"/>
                  </a:lnTo>
                  <a:lnTo>
                    <a:pt x="604" y="534"/>
                  </a:lnTo>
                  <a:lnTo>
                    <a:pt x="604" y="548"/>
                  </a:lnTo>
                  <a:lnTo>
                    <a:pt x="602" y="554"/>
                  </a:lnTo>
                  <a:lnTo>
                    <a:pt x="598" y="558"/>
                  </a:lnTo>
                  <a:lnTo>
                    <a:pt x="592" y="562"/>
                  </a:lnTo>
                  <a:lnTo>
                    <a:pt x="584" y="564"/>
                  </a:lnTo>
                  <a:lnTo>
                    <a:pt x="562" y="568"/>
                  </a:lnTo>
                  <a:lnTo>
                    <a:pt x="476" y="568"/>
                  </a:lnTo>
                  <a:close/>
                </a:path>
              </a:pathLst>
            </a:custGeom>
            <a:solidFill>
              <a:srgbClr val="FFFFFF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191" name="Freeform 98"/>
            <p:cNvSpPr>
              <a:spLocks/>
            </p:cNvSpPr>
            <p:nvPr/>
          </p:nvSpPr>
          <p:spPr bwMode="auto">
            <a:xfrm>
              <a:off x="3549650" y="1851025"/>
              <a:ext cx="1393825" cy="1501775"/>
            </a:xfrm>
            <a:custGeom>
              <a:avLst/>
              <a:gdLst>
                <a:gd name="T0" fmla="*/ 1047750 w 878"/>
                <a:gd name="T1" fmla="*/ 1479550 h 946"/>
                <a:gd name="T2" fmla="*/ 1104900 w 878"/>
                <a:gd name="T3" fmla="*/ 1489075 h 946"/>
                <a:gd name="T4" fmla="*/ 1181100 w 878"/>
                <a:gd name="T5" fmla="*/ 1501775 h 946"/>
                <a:gd name="T6" fmla="*/ 1228725 w 878"/>
                <a:gd name="T7" fmla="*/ 1489075 h 946"/>
                <a:gd name="T8" fmla="*/ 1292225 w 878"/>
                <a:gd name="T9" fmla="*/ 1435100 h 946"/>
                <a:gd name="T10" fmla="*/ 1339850 w 878"/>
                <a:gd name="T11" fmla="*/ 1349375 h 946"/>
                <a:gd name="T12" fmla="*/ 1390650 w 878"/>
                <a:gd name="T13" fmla="*/ 1165225 h 946"/>
                <a:gd name="T14" fmla="*/ 1393825 w 878"/>
                <a:gd name="T15" fmla="*/ 1085850 h 946"/>
                <a:gd name="T16" fmla="*/ 1365250 w 878"/>
                <a:gd name="T17" fmla="*/ 1012825 h 946"/>
                <a:gd name="T18" fmla="*/ 1301750 w 878"/>
                <a:gd name="T19" fmla="*/ 974725 h 946"/>
                <a:gd name="T20" fmla="*/ 1244600 w 878"/>
                <a:gd name="T21" fmla="*/ 974725 h 946"/>
                <a:gd name="T22" fmla="*/ 1184275 w 878"/>
                <a:gd name="T23" fmla="*/ 1012825 h 946"/>
                <a:gd name="T24" fmla="*/ 1127125 w 878"/>
                <a:gd name="T25" fmla="*/ 1098550 h 946"/>
                <a:gd name="T26" fmla="*/ 1069975 w 878"/>
                <a:gd name="T27" fmla="*/ 1168400 h 946"/>
                <a:gd name="T28" fmla="*/ 984250 w 878"/>
                <a:gd name="T29" fmla="*/ 1216025 h 946"/>
                <a:gd name="T30" fmla="*/ 898525 w 878"/>
                <a:gd name="T31" fmla="*/ 1225550 h 946"/>
                <a:gd name="T32" fmla="*/ 803275 w 878"/>
                <a:gd name="T33" fmla="*/ 1222375 h 946"/>
                <a:gd name="T34" fmla="*/ 736600 w 878"/>
                <a:gd name="T35" fmla="*/ 1196975 h 946"/>
                <a:gd name="T36" fmla="*/ 727075 w 878"/>
                <a:gd name="T37" fmla="*/ 1181100 h 946"/>
                <a:gd name="T38" fmla="*/ 720725 w 878"/>
                <a:gd name="T39" fmla="*/ 1085850 h 946"/>
                <a:gd name="T40" fmla="*/ 774700 w 878"/>
                <a:gd name="T41" fmla="*/ 447675 h 946"/>
                <a:gd name="T42" fmla="*/ 803275 w 878"/>
                <a:gd name="T43" fmla="*/ 304800 h 946"/>
                <a:gd name="T44" fmla="*/ 857250 w 878"/>
                <a:gd name="T45" fmla="*/ 244475 h 946"/>
                <a:gd name="T46" fmla="*/ 930275 w 878"/>
                <a:gd name="T47" fmla="*/ 222250 h 946"/>
                <a:gd name="T48" fmla="*/ 974725 w 878"/>
                <a:gd name="T49" fmla="*/ 196850 h 946"/>
                <a:gd name="T50" fmla="*/ 993775 w 878"/>
                <a:gd name="T51" fmla="*/ 127000 h 946"/>
                <a:gd name="T52" fmla="*/ 987425 w 878"/>
                <a:gd name="T53" fmla="*/ 88900 h 946"/>
                <a:gd name="T54" fmla="*/ 965200 w 878"/>
                <a:gd name="T55" fmla="*/ 53975 h 946"/>
                <a:gd name="T56" fmla="*/ 920750 w 878"/>
                <a:gd name="T57" fmla="*/ 28575 h 946"/>
                <a:gd name="T58" fmla="*/ 777875 w 878"/>
                <a:gd name="T59" fmla="*/ 3175 h 946"/>
                <a:gd name="T60" fmla="*/ 552450 w 878"/>
                <a:gd name="T61" fmla="*/ 3175 h 946"/>
                <a:gd name="T62" fmla="*/ 301625 w 878"/>
                <a:gd name="T63" fmla="*/ 22225 h 946"/>
                <a:gd name="T64" fmla="*/ 209550 w 878"/>
                <a:gd name="T65" fmla="*/ 47625 h 946"/>
                <a:gd name="T66" fmla="*/ 158750 w 878"/>
                <a:gd name="T67" fmla="*/ 85725 h 946"/>
                <a:gd name="T68" fmla="*/ 139700 w 878"/>
                <a:gd name="T69" fmla="*/ 146050 h 946"/>
                <a:gd name="T70" fmla="*/ 146050 w 878"/>
                <a:gd name="T71" fmla="*/ 184150 h 946"/>
                <a:gd name="T72" fmla="*/ 174625 w 878"/>
                <a:gd name="T73" fmla="*/ 219075 h 946"/>
                <a:gd name="T74" fmla="*/ 244475 w 878"/>
                <a:gd name="T75" fmla="*/ 250825 h 946"/>
                <a:gd name="T76" fmla="*/ 285750 w 878"/>
                <a:gd name="T77" fmla="*/ 285750 h 946"/>
                <a:gd name="T78" fmla="*/ 292100 w 878"/>
                <a:gd name="T79" fmla="*/ 314325 h 946"/>
                <a:gd name="T80" fmla="*/ 266700 w 878"/>
                <a:gd name="T81" fmla="*/ 622300 h 946"/>
                <a:gd name="T82" fmla="*/ 209550 w 878"/>
                <a:gd name="T83" fmla="*/ 1003300 h 946"/>
                <a:gd name="T84" fmla="*/ 171450 w 878"/>
                <a:gd name="T85" fmla="*/ 1162050 h 946"/>
                <a:gd name="T86" fmla="*/ 149225 w 878"/>
                <a:gd name="T87" fmla="*/ 1203325 h 946"/>
                <a:gd name="T88" fmla="*/ 95250 w 878"/>
                <a:gd name="T89" fmla="*/ 1247775 h 946"/>
                <a:gd name="T90" fmla="*/ 31750 w 878"/>
                <a:gd name="T91" fmla="*/ 1285875 h 946"/>
                <a:gd name="T92" fmla="*/ 6350 w 878"/>
                <a:gd name="T93" fmla="*/ 1320800 h 946"/>
                <a:gd name="T94" fmla="*/ 0 w 878"/>
                <a:gd name="T95" fmla="*/ 1362075 h 946"/>
                <a:gd name="T96" fmla="*/ 28575 w 878"/>
                <a:gd name="T97" fmla="*/ 1441450 h 946"/>
                <a:gd name="T98" fmla="*/ 92075 w 878"/>
                <a:gd name="T99" fmla="*/ 1479550 h 946"/>
                <a:gd name="T100" fmla="*/ 149225 w 878"/>
                <a:gd name="T101" fmla="*/ 1485900 h 946"/>
                <a:gd name="T102" fmla="*/ 269875 w 878"/>
                <a:gd name="T103" fmla="*/ 1479550 h 94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w 878"/>
                <a:gd name="T157" fmla="*/ 0 h 946"/>
                <a:gd name="T158" fmla="*/ 878 w 878"/>
                <a:gd name="T159" fmla="*/ 946 h 94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T156" t="T157" r="T158" b="T159"/>
              <a:pathLst>
                <a:path w="878" h="946">
                  <a:moveTo>
                    <a:pt x="642" y="932"/>
                  </a:moveTo>
                  <a:lnTo>
                    <a:pt x="642" y="932"/>
                  </a:lnTo>
                  <a:lnTo>
                    <a:pt x="660" y="932"/>
                  </a:lnTo>
                  <a:lnTo>
                    <a:pt x="674" y="934"/>
                  </a:lnTo>
                  <a:lnTo>
                    <a:pt x="696" y="938"/>
                  </a:lnTo>
                  <a:lnTo>
                    <a:pt x="716" y="944"/>
                  </a:lnTo>
                  <a:lnTo>
                    <a:pt x="728" y="944"/>
                  </a:lnTo>
                  <a:lnTo>
                    <a:pt x="744" y="946"/>
                  </a:lnTo>
                  <a:lnTo>
                    <a:pt x="760" y="944"/>
                  </a:lnTo>
                  <a:lnTo>
                    <a:pt x="774" y="938"/>
                  </a:lnTo>
                  <a:lnTo>
                    <a:pt x="788" y="930"/>
                  </a:lnTo>
                  <a:lnTo>
                    <a:pt x="802" y="918"/>
                  </a:lnTo>
                  <a:lnTo>
                    <a:pt x="814" y="904"/>
                  </a:lnTo>
                  <a:lnTo>
                    <a:pt x="826" y="888"/>
                  </a:lnTo>
                  <a:lnTo>
                    <a:pt x="836" y="870"/>
                  </a:lnTo>
                  <a:lnTo>
                    <a:pt x="844" y="850"/>
                  </a:lnTo>
                  <a:lnTo>
                    <a:pt x="860" y="810"/>
                  </a:lnTo>
                  <a:lnTo>
                    <a:pt x="870" y="770"/>
                  </a:lnTo>
                  <a:lnTo>
                    <a:pt x="876" y="734"/>
                  </a:lnTo>
                  <a:lnTo>
                    <a:pt x="878" y="702"/>
                  </a:lnTo>
                  <a:lnTo>
                    <a:pt x="878" y="684"/>
                  </a:lnTo>
                  <a:lnTo>
                    <a:pt x="874" y="666"/>
                  </a:lnTo>
                  <a:lnTo>
                    <a:pt x="868" y="650"/>
                  </a:lnTo>
                  <a:lnTo>
                    <a:pt x="860" y="638"/>
                  </a:lnTo>
                  <a:lnTo>
                    <a:pt x="850" y="626"/>
                  </a:lnTo>
                  <a:lnTo>
                    <a:pt x="836" y="618"/>
                  </a:lnTo>
                  <a:lnTo>
                    <a:pt x="820" y="614"/>
                  </a:lnTo>
                  <a:lnTo>
                    <a:pt x="800" y="612"/>
                  </a:lnTo>
                  <a:lnTo>
                    <a:pt x="784" y="614"/>
                  </a:lnTo>
                  <a:lnTo>
                    <a:pt x="770" y="620"/>
                  </a:lnTo>
                  <a:lnTo>
                    <a:pt x="756" y="628"/>
                  </a:lnTo>
                  <a:lnTo>
                    <a:pt x="746" y="638"/>
                  </a:lnTo>
                  <a:lnTo>
                    <a:pt x="736" y="650"/>
                  </a:lnTo>
                  <a:lnTo>
                    <a:pt x="728" y="662"/>
                  </a:lnTo>
                  <a:lnTo>
                    <a:pt x="710" y="692"/>
                  </a:lnTo>
                  <a:lnTo>
                    <a:pt x="700" y="708"/>
                  </a:lnTo>
                  <a:lnTo>
                    <a:pt x="688" y="722"/>
                  </a:lnTo>
                  <a:lnTo>
                    <a:pt x="674" y="736"/>
                  </a:lnTo>
                  <a:lnTo>
                    <a:pt x="660" y="748"/>
                  </a:lnTo>
                  <a:lnTo>
                    <a:pt x="642" y="758"/>
                  </a:lnTo>
                  <a:lnTo>
                    <a:pt x="620" y="766"/>
                  </a:lnTo>
                  <a:lnTo>
                    <a:pt x="596" y="770"/>
                  </a:lnTo>
                  <a:lnTo>
                    <a:pt x="566" y="772"/>
                  </a:lnTo>
                  <a:lnTo>
                    <a:pt x="540" y="772"/>
                  </a:lnTo>
                  <a:lnTo>
                    <a:pt x="524" y="772"/>
                  </a:lnTo>
                  <a:lnTo>
                    <a:pt x="506" y="770"/>
                  </a:lnTo>
                  <a:lnTo>
                    <a:pt x="490" y="768"/>
                  </a:lnTo>
                  <a:lnTo>
                    <a:pt x="476" y="762"/>
                  </a:lnTo>
                  <a:lnTo>
                    <a:pt x="464" y="754"/>
                  </a:lnTo>
                  <a:lnTo>
                    <a:pt x="460" y="750"/>
                  </a:lnTo>
                  <a:lnTo>
                    <a:pt x="458" y="744"/>
                  </a:lnTo>
                  <a:lnTo>
                    <a:pt x="454" y="726"/>
                  </a:lnTo>
                  <a:lnTo>
                    <a:pt x="452" y="706"/>
                  </a:lnTo>
                  <a:lnTo>
                    <a:pt x="454" y="684"/>
                  </a:lnTo>
                  <a:lnTo>
                    <a:pt x="456" y="666"/>
                  </a:lnTo>
                  <a:lnTo>
                    <a:pt x="488" y="282"/>
                  </a:lnTo>
                  <a:lnTo>
                    <a:pt x="492" y="246"/>
                  </a:lnTo>
                  <a:lnTo>
                    <a:pt x="498" y="216"/>
                  </a:lnTo>
                  <a:lnTo>
                    <a:pt x="506" y="192"/>
                  </a:lnTo>
                  <a:lnTo>
                    <a:pt x="516" y="176"/>
                  </a:lnTo>
                  <a:lnTo>
                    <a:pt x="528" y="162"/>
                  </a:lnTo>
                  <a:lnTo>
                    <a:pt x="540" y="154"/>
                  </a:lnTo>
                  <a:lnTo>
                    <a:pt x="552" y="148"/>
                  </a:lnTo>
                  <a:lnTo>
                    <a:pt x="564" y="144"/>
                  </a:lnTo>
                  <a:lnTo>
                    <a:pt x="586" y="140"/>
                  </a:lnTo>
                  <a:lnTo>
                    <a:pt x="596" y="136"/>
                  </a:lnTo>
                  <a:lnTo>
                    <a:pt x="606" y="132"/>
                  </a:lnTo>
                  <a:lnTo>
                    <a:pt x="614" y="124"/>
                  </a:lnTo>
                  <a:lnTo>
                    <a:pt x="620" y="114"/>
                  </a:lnTo>
                  <a:lnTo>
                    <a:pt x="624" y="100"/>
                  </a:lnTo>
                  <a:lnTo>
                    <a:pt x="626" y="80"/>
                  </a:lnTo>
                  <a:lnTo>
                    <a:pt x="624" y="64"/>
                  </a:lnTo>
                  <a:lnTo>
                    <a:pt x="622" y="56"/>
                  </a:lnTo>
                  <a:lnTo>
                    <a:pt x="618" y="48"/>
                  </a:lnTo>
                  <a:lnTo>
                    <a:pt x="614" y="40"/>
                  </a:lnTo>
                  <a:lnTo>
                    <a:pt x="608" y="34"/>
                  </a:lnTo>
                  <a:lnTo>
                    <a:pt x="600" y="28"/>
                  </a:lnTo>
                  <a:lnTo>
                    <a:pt x="592" y="22"/>
                  </a:lnTo>
                  <a:lnTo>
                    <a:pt x="580" y="18"/>
                  </a:lnTo>
                  <a:lnTo>
                    <a:pt x="566" y="14"/>
                  </a:lnTo>
                  <a:lnTo>
                    <a:pt x="534" y="6"/>
                  </a:lnTo>
                  <a:lnTo>
                    <a:pt x="490" y="2"/>
                  </a:lnTo>
                  <a:lnTo>
                    <a:pt x="434" y="0"/>
                  </a:lnTo>
                  <a:lnTo>
                    <a:pt x="348" y="2"/>
                  </a:lnTo>
                  <a:lnTo>
                    <a:pt x="274" y="4"/>
                  </a:lnTo>
                  <a:lnTo>
                    <a:pt x="214" y="10"/>
                  </a:lnTo>
                  <a:lnTo>
                    <a:pt x="190" y="14"/>
                  </a:lnTo>
                  <a:lnTo>
                    <a:pt x="168" y="18"/>
                  </a:lnTo>
                  <a:lnTo>
                    <a:pt x="148" y="22"/>
                  </a:lnTo>
                  <a:lnTo>
                    <a:pt x="132" y="30"/>
                  </a:lnTo>
                  <a:lnTo>
                    <a:pt x="118" y="36"/>
                  </a:lnTo>
                  <a:lnTo>
                    <a:pt x="108" y="46"/>
                  </a:lnTo>
                  <a:lnTo>
                    <a:pt x="100" y="54"/>
                  </a:lnTo>
                  <a:lnTo>
                    <a:pt x="94" y="66"/>
                  </a:lnTo>
                  <a:lnTo>
                    <a:pt x="90" y="78"/>
                  </a:lnTo>
                  <a:lnTo>
                    <a:pt x="88" y="92"/>
                  </a:lnTo>
                  <a:lnTo>
                    <a:pt x="90" y="104"/>
                  </a:lnTo>
                  <a:lnTo>
                    <a:pt x="92" y="116"/>
                  </a:lnTo>
                  <a:lnTo>
                    <a:pt x="98" y="124"/>
                  </a:lnTo>
                  <a:lnTo>
                    <a:pt x="104" y="132"/>
                  </a:lnTo>
                  <a:lnTo>
                    <a:pt x="110" y="138"/>
                  </a:lnTo>
                  <a:lnTo>
                    <a:pt x="118" y="144"/>
                  </a:lnTo>
                  <a:lnTo>
                    <a:pt x="136" y="152"/>
                  </a:lnTo>
                  <a:lnTo>
                    <a:pt x="154" y="158"/>
                  </a:lnTo>
                  <a:lnTo>
                    <a:pt x="168" y="168"/>
                  </a:lnTo>
                  <a:lnTo>
                    <a:pt x="174" y="174"/>
                  </a:lnTo>
                  <a:lnTo>
                    <a:pt x="180" y="180"/>
                  </a:lnTo>
                  <a:lnTo>
                    <a:pt x="182" y="188"/>
                  </a:lnTo>
                  <a:lnTo>
                    <a:pt x="184" y="198"/>
                  </a:lnTo>
                  <a:lnTo>
                    <a:pt x="182" y="246"/>
                  </a:lnTo>
                  <a:lnTo>
                    <a:pt x="176" y="314"/>
                  </a:lnTo>
                  <a:lnTo>
                    <a:pt x="168" y="392"/>
                  </a:lnTo>
                  <a:lnTo>
                    <a:pt x="158" y="476"/>
                  </a:lnTo>
                  <a:lnTo>
                    <a:pt x="146" y="558"/>
                  </a:lnTo>
                  <a:lnTo>
                    <a:pt x="132" y="632"/>
                  </a:lnTo>
                  <a:lnTo>
                    <a:pt x="120" y="694"/>
                  </a:lnTo>
                  <a:lnTo>
                    <a:pt x="114" y="716"/>
                  </a:lnTo>
                  <a:lnTo>
                    <a:pt x="108" y="732"/>
                  </a:lnTo>
                  <a:lnTo>
                    <a:pt x="102" y="746"/>
                  </a:lnTo>
                  <a:lnTo>
                    <a:pt x="94" y="758"/>
                  </a:lnTo>
                  <a:lnTo>
                    <a:pt x="86" y="768"/>
                  </a:lnTo>
                  <a:lnTo>
                    <a:pt x="78" y="776"/>
                  </a:lnTo>
                  <a:lnTo>
                    <a:pt x="60" y="786"/>
                  </a:lnTo>
                  <a:lnTo>
                    <a:pt x="42" y="796"/>
                  </a:lnTo>
                  <a:lnTo>
                    <a:pt x="26" y="804"/>
                  </a:lnTo>
                  <a:lnTo>
                    <a:pt x="20" y="810"/>
                  </a:lnTo>
                  <a:lnTo>
                    <a:pt x="12" y="816"/>
                  </a:lnTo>
                  <a:lnTo>
                    <a:pt x="8" y="824"/>
                  </a:lnTo>
                  <a:lnTo>
                    <a:pt x="4" y="832"/>
                  </a:lnTo>
                  <a:lnTo>
                    <a:pt x="2" y="844"/>
                  </a:lnTo>
                  <a:lnTo>
                    <a:pt x="0" y="858"/>
                  </a:lnTo>
                  <a:lnTo>
                    <a:pt x="2" y="878"/>
                  </a:lnTo>
                  <a:lnTo>
                    <a:pt x="8" y="894"/>
                  </a:lnTo>
                  <a:lnTo>
                    <a:pt x="18" y="908"/>
                  </a:lnTo>
                  <a:lnTo>
                    <a:pt x="28" y="918"/>
                  </a:lnTo>
                  <a:lnTo>
                    <a:pt x="42" y="926"/>
                  </a:lnTo>
                  <a:lnTo>
                    <a:pt x="58" y="932"/>
                  </a:lnTo>
                  <a:lnTo>
                    <a:pt x="76" y="934"/>
                  </a:lnTo>
                  <a:lnTo>
                    <a:pt x="94" y="936"/>
                  </a:lnTo>
                  <a:lnTo>
                    <a:pt x="134" y="934"/>
                  </a:lnTo>
                  <a:lnTo>
                    <a:pt x="170" y="932"/>
                  </a:lnTo>
                  <a:lnTo>
                    <a:pt x="212" y="932"/>
                  </a:lnTo>
                  <a:lnTo>
                    <a:pt x="642" y="932"/>
                  </a:lnTo>
                  <a:close/>
                </a:path>
              </a:pathLst>
            </a:custGeom>
            <a:solidFill>
              <a:srgbClr val="FFFFFF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192" name="Freeform 99"/>
            <p:cNvSpPr>
              <a:spLocks/>
            </p:cNvSpPr>
            <p:nvPr/>
          </p:nvSpPr>
          <p:spPr bwMode="auto">
            <a:xfrm>
              <a:off x="4918075" y="1844675"/>
              <a:ext cx="1422400" cy="1501775"/>
            </a:xfrm>
            <a:custGeom>
              <a:avLst/>
              <a:gdLst>
                <a:gd name="T0" fmla="*/ 1143000 w 896"/>
                <a:gd name="T1" fmla="*/ 1492250 h 946"/>
                <a:gd name="T2" fmla="*/ 1222375 w 896"/>
                <a:gd name="T3" fmla="*/ 1492250 h 946"/>
                <a:gd name="T4" fmla="*/ 1311275 w 896"/>
                <a:gd name="T5" fmla="*/ 1416050 h 946"/>
                <a:gd name="T6" fmla="*/ 1387475 w 896"/>
                <a:gd name="T7" fmla="*/ 1279525 h 946"/>
                <a:gd name="T8" fmla="*/ 1409700 w 896"/>
                <a:gd name="T9" fmla="*/ 1143000 h 946"/>
                <a:gd name="T10" fmla="*/ 1368425 w 896"/>
                <a:gd name="T11" fmla="*/ 1006475 h 946"/>
                <a:gd name="T12" fmla="*/ 1304925 w 896"/>
                <a:gd name="T13" fmla="*/ 977900 h 946"/>
                <a:gd name="T14" fmla="*/ 1212850 w 896"/>
                <a:gd name="T15" fmla="*/ 1000125 h 946"/>
                <a:gd name="T16" fmla="*/ 1117600 w 896"/>
                <a:gd name="T17" fmla="*/ 1136650 h 946"/>
                <a:gd name="T18" fmla="*/ 971550 w 896"/>
                <a:gd name="T19" fmla="*/ 1231900 h 946"/>
                <a:gd name="T20" fmla="*/ 787400 w 896"/>
                <a:gd name="T21" fmla="*/ 1244600 h 946"/>
                <a:gd name="T22" fmla="*/ 736600 w 896"/>
                <a:gd name="T23" fmla="*/ 1216025 h 946"/>
                <a:gd name="T24" fmla="*/ 727075 w 896"/>
                <a:gd name="T25" fmla="*/ 1050925 h 946"/>
                <a:gd name="T26" fmla="*/ 746125 w 896"/>
                <a:gd name="T27" fmla="*/ 892175 h 946"/>
                <a:gd name="T28" fmla="*/ 793750 w 896"/>
                <a:gd name="T29" fmla="*/ 860425 h 946"/>
                <a:gd name="T30" fmla="*/ 857250 w 896"/>
                <a:gd name="T31" fmla="*/ 908050 h 946"/>
                <a:gd name="T32" fmla="*/ 882650 w 896"/>
                <a:gd name="T33" fmla="*/ 1038225 h 946"/>
                <a:gd name="T34" fmla="*/ 955675 w 896"/>
                <a:gd name="T35" fmla="*/ 1069975 h 946"/>
                <a:gd name="T36" fmla="*/ 1063625 w 896"/>
                <a:gd name="T37" fmla="*/ 1003300 h 946"/>
                <a:gd name="T38" fmla="*/ 1130300 w 896"/>
                <a:gd name="T39" fmla="*/ 793750 h 946"/>
                <a:gd name="T40" fmla="*/ 1133475 w 896"/>
                <a:gd name="T41" fmla="*/ 609600 h 946"/>
                <a:gd name="T42" fmla="*/ 1085850 w 896"/>
                <a:gd name="T43" fmla="*/ 469900 h 946"/>
                <a:gd name="T44" fmla="*/ 1000125 w 896"/>
                <a:gd name="T45" fmla="*/ 428625 h 946"/>
                <a:gd name="T46" fmla="*/ 933450 w 896"/>
                <a:gd name="T47" fmla="*/ 457200 h 946"/>
                <a:gd name="T48" fmla="*/ 889000 w 896"/>
                <a:gd name="T49" fmla="*/ 574675 h 946"/>
                <a:gd name="T50" fmla="*/ 815975 w 896"/>
                <a:gd name="T51" fmla="*/ 619125 h 946"/>
                <a:gd name="T52" fmla="*/ 765175 w 896"/>
                <a:gd name="T53" fmla="*/ 600075 h 946"/>
                <a:gd name="T54" fmla="*/ 784225 w 896"/>
                <a:gd name="T55" fmla="*/ 387350 h 946"/>
                <a:gd name="T56" fmla="*/ 825500 w 896"/>
                <a:gd name="T57" fmla="*/ 288925 h 946"/>
                <a:gd name="T58" fmla="*/ 977900 w 896"/>
                <a:gd name="T59" fmla="*/ 263525 h 946"/>
                <a:gd name="T60" fmla="*/ 1108075 w 896"/>
                <a:gd name="T61" fmla="*/ 295275 h 946"/>
                <a:gd name="T62" fmla="*/ 1187450 w 896"/>
                <a:gd name="T63" fmla="*/ 406400 h 946"/>
                <a:gd name="T64" fmla="*/ 1270000 w 896"/>
                <a:gd name="T65" fmla="*/ 466725 h 946"/>
                <a:gd name="T66" fmla="*/ 1343025 w 896"/>
                <a:gd name="T67" fmla="*/ 460375 h 946"/>
                <a:gd name="T68" fmla="*/ 1416050 w 896"/>
                <a:gd name="T69" fmla="*/ 368300 h 946"/>
                <a:gd name="T70" fmla="*/ 1419225 w 896"/>
                <a:gd name="T71" fmla="*/ 241300 h 946"/>
                <a:gd name="T72" fmla="*/ 1374775 w 896"/>
                <a:gd name="T73" fmla="*/ 101600 h 946"/>
                <a:gd name="T74" fmla="*/ 1304925 w 896"/>
                <a:gd name="T75" fmla="*/ 19050 h 946"/>
                <a:gd name="T76" fmla="*/ 1247775 w 896"/>
                <a:gd name="T77" fmla="*/ 0 h 946"/>
                <a:gd name="T78" fmla="*/ 1117600 w 896"/>
                <a:gd name="T79" fmla="*/ 19050 h 946"/>
                <a:gd name="T80" fmla="*/ 619125 w 896"/>
                <a:gd name="T81" fmla="*/ 25400 h 946"/>
                <a:gd name="T82" fmla="*/ 377825 w 896"/>
                <a:gd name="T83" fmla="*/ 19050 h 946"/>
                <a:gd name="T84" fmla="*/ 222250 w 896"/>
                <a:gd name="T85" fmla="*/ 50800 h 946"/>
                <a:gd name="T86" fmla="*/ 171450 w 896"/>
                <a:gd name="T87" fmla="*/ 120650 h 946"/>
                <a:gd name="T88" fmla="*/ 174625 w 896"/>
                <a:gd name="T89" fmla="*/ 196850 h 946"/>
                <a:gd name="T90" fmla="*/ 257175 w 896"/>
                <a:gd name="T91" fmla="*/ 269875 h 946"/>
                <a:gd name="T92" fmla="*/ 295275 w 896"/>
                <a:gd name="T93" fmla="*/ 349250 h 946"/>
                <a:gd name="T94" fmla="*/ 269875 w 896"/>
                <a:gd name="T95" fmla="*/ 663575 h 946"/>
                <a:gd name="T96" fmla="*/ 174625 w 896"/>
                <a:gd name="T97" fmla="*/ 1181100 h 946"/>
                <a:gd name="T98" fmla="*/ 130175 w 896"/>
                <a:gd name="T99" fmla="*/ 1250950 h 946"/>
                <a:gd name="T100" fmla="*/ 22225 w 896"/>
                <a:gd name="T101" fmla="*/ 1314450 h 946"/>
                <a:gd name="T102" fmla="*/ 0 w 896"/>
                <a:gd name="T103" fmla="*/ 1381125 h 946"/>
                <a:gd name="T104" fmla="*/ 63500 w 896"/>
                <a:gd name="T105" fmla="*/ 1482725 h 946"/>
                <a:gd name="T106" fmla="*/ 247650 w 896"/>
                <a:gd name="T107" fmla="*/ 1501775 h 94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w 896"/>
                <a:gd name="T163" fmla="*/ 0 h 946"/>
                <a:gd name="T164" fmla="*/ 896 w 896"/>
                <a:gd name="T165" fmla="*/ 946 h 94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T162" t="T163" r="T164" b="T165"/>
              <a:pathLst>
                <a:path w="896" h="946">
                  <a:moveTo>
                    <a:pt x="640" y="936"/>
                  </a:moveTo>
                  <a:lnTo>
                    <a:pt x="640" y="936"/>
                  </a:lnTo>
                  <a:lnTo>
                    <a:pt x="690" y="936"/>
                  </a:lnTo>
                  <a:lnTo>
                    <a:pt x="720" y="940"/>
                  </a:lnTo>
                  <a:lnTo>
                    <a:pt x="738" y="942"/>
                  </a:lnTo>
                  <a:lnTo>
                    <a:pt x="750" y="944"/>
                  </a:lnTo>
                  <a:lnTo>
                    <a:pt x="760" y="944"/>
                  </a:lnTo>
                  <a:lnTo>
                    <a:pt x="770" y="940"/>
                  </a:lnTo>
                  <a:lnTo>
                    <a:pt x="780" y="934"/>
                  </a:lnTo>
                  <a:lnTo>
                    <a:pt x="792" y="926"/>
                  </a:lnTo>
                  <a:lnTo>
                    <a:pt x="804" y="916"/>
                  </a:lnTo>
                  <a:lnTo>
                    <a:pt x="816" y="906"/>
                  </a:lnTo>
                  <a:lnTo>
                    <a:pt x="826" y="892"/>
                  </a:lnTo>
                  <a:lnTo>
                    <a:pt x="838" y="878"/>
                  </a:lnTo>
                  <a:lnTo>
                    <a:pt x="848" y="862"/>
                  </a:lnTo>
                  <a:lnTo>
                    <a:pt x="858" y="844"/>
                  </a:lnTo>
                  <a:lnTo>
                    <a:pt x="866" y="826"/>
                  </a:lnTo>
                  <a:lnTo>
                    <a:pt x="874" y="806"/>
                  </a:lnTo>
                  <a:lnTo>
                    <a:pt x="880" y="786"/>
                  </a:lnTo>
                  <a:lnTo>
                    <a:pt x="884" y="764"/>
                  </a:lnTo>
                  <a:lnTo>
                    <a:pt x="888" y="742"/>
                  </a:lnTo>
                  <a:lnTo>
                    <a:pt x="888" y="720"/>
                  </a:lnTo>
                  <a:lnTo>
                    <a:pt x="888" y="700"/>
                  </a:lnTo>
                  <a:lnTo>
                    <a:pt x="886" y="680"/>
                  </a:lnTo>
                  <a:lnTo>
                    <a:pt x="880" y="664"/>
                  </a:lnTo>
                  <a:lnTo>
                    <a:pt x="874" y="648"/>
                  </a:lnTo>
                  <a:lnTo>
                    <a:pt x="862" y="634"/>
                  </a:lnTo>
                  <a:lnTo>
                    <a:pt x="856" y="628"/>
                  </a:lnTo>
                  <a:lnTo>
                    <a:pt x="850" y="624"/>
                  </a:lnTo>
                  <a:lnTo>
                    <a:pt x="840" y="620"/>
                  </a:lnTo>
                  <a:lnTo>
                    <a:pt x="832" y="618"/>
                  </a:lnTo>
                  <a:lnTo>
                    <a:pt x="822" y="616"/>
                  </a:lnTo>
                  <a:lnTo>
                    <a:pt x="810" y="614"/>
                  </a:lnTo>
                  <a:lnTo>
                    <a:pt x="792" y="616"/>
                  </a:lnTo>
                  <a:lnTo>
                    <a:pt x="776" y="622"/>
                  </a:lnTo>
                  <a:lnTo>
                    <a:pt x="764" y="630"/>
                  </a:lnTo>
                  <a:lnTo>
                    <a:pt x="752" y="642"/>
                  </a:lnTo>
                  <a:lnTo>
                    <a:pt x="744" y="654"/>
                  </a:lnTo>
                  <a:lnTo>
                    <a:pt x="734" y="668"/>
                  </a:lnTo>
                  <a:lnTo>
                    <a:pt x="716" y="700"/>
                  </a:lnTo>
                  <a:lnTo>
                    <a:pt x="704" y="716"/>
                  </a:lnTo>
                  <a:lnTo>
                    <a:pt x="692" y="730"/>
                  </a:lnTo>
                  <a:lnTo>
                    <a:pt x="676" y="744"/>
                  </a:lnTo>
                  <a:lnTo>
                    <a:pt x="660" y="758"/>
                  </a:lnTo>
                  <a:lnTo>
                    <a:pt x="638" y="768"/>
                  </a:lnTo>
                  <a:lnTo>
                    <a:pt x="612" y="776"/>
                  </a:lnTo>
                  <a:lnTo>
                    <a:pt x="582" y="782"/>
                  </a:lnTo>
                  <a:lnTo>
                    <a:pt x="546" y="784"/>
                  </a:lnTo>
                  <a:lnTo>
                    <a:pt x="518" y="784"/>
                  </a:lnTo>
                  <a:lnTo>
                    <a:pt x="496" y="784"/>
                  </a:lnTo>
                  <a:lnTo>
                    <a:pt x="480" y="780"/>
                  </a:lnTo>
                  <a:lnTo>
                    <a:pt x="474" y="778"/>
                  </a:lnTo>
                  <a:lnTo>
                    <a:pt x="470" y="776"/>
                  </a:lnTo>
                  <a:lnTo>
                    <a:pt x="466" y="772"/>
                  </a:lnTo>
                  <a:lnTo>
                    <a:pt x="464" y="766"/>
                  </a:lnTo>
                  <a:lnTo>
                    <a:pt x="460" y="752"/>
                  </a:lnTo>
                  <a:lnTo>
                    <a:pt x="458" y="732"/>
                  </a:lnTo>
                  <a:lnTo>
                    <a:pt x="458" y="704"/>
                  </a:lnTo>
                  <a:lnTo>
                    <a:pt x="458" y="662"/>
                  </a:lnTo>
                  <a:lnTo>
                    <a:pt x="456" y="634"/>
                  </a:lnTo>
                  <a:lnTo>
                    <a:pt x="458" y="608"/>
                  </a:lnTo>
                  <a:lnTo>
                    <a:pt x="462" y="582"/>
                  </a:lnTo>
                  <a:lnTo>
                    <a:pt x="466" y="572"/>
                  </a:lnTo>
                  <a:lnTo>
                    <a:pt x="470" y="562"/>
                  </a:lnTo>
                  <a:lnTo>
                    <a:pt x="476" y="554"/>
                  </a:lnTo>
                  <a:lnTo>
                    <a:pt x="482" y="546"/>
                  </a:lnTo>
                  <a:lnTo>
                    <a:pt x="490" y="542"/>
                  </a:lnTo>
                  <a:lnTo>
                    <a:pt x="500" y="542"/>
                  </a:lnTo>
                  <a:lnTo>
                    <a:pt x="512" y="542"/>
                  </a:lnTo>
                  <a:lnTo>
                    <a:pt x="524" y="548"/>
                  </a:lnTo>
                  <a:lnTo>
                    <a:pt x="530" y="554"/>
                  </a:lnTo>
                  <a:lnTo>
                    <a:pt x="536" y="562"/>
                  </a:lnTo>
                  <a:lnTo>
                    <a:pt x="540" y="572"/>
                  </a:lnTo>
                  <a:lnTo>
                    <a:pt x="542" y="584"/>
                  </a:lnTo>
                  <a:lnTo>
                    <a:pt x="544" y="608"/>
                  </a:lnTo>
                  <a:lnTo>
                    <a:pt x="548" y="632"/>
                  </a:lnTo>
                  <a:lnTo>
                    <a:pt x="552" y="644"/>
                  </a:lnTo>
                  <a:lnTo>
                    <a:pt x="556" y="654"/>
                  </a:lnTo>
                  <a:lnTo>
                    <a:pt x="564" y="662"/>
                  </a:lnTo>
                  <a:lnTo>
                    <a:pt x="572" y="668"/>
                  </a:lnTo>
                  <a:lnTo>
                    <a:pt x="586" y="672"/>
                  </a:lnTo>
                  <a:lnTo>
                    <a:pt x="602" y="674"/>
                  </a:lnTo>
                  <a:lnTo>
                    <a:pt x="618" y="672"/>
                  </a:lnTo>
                  <a:lnTo>
                    <a:pt x="632" y="666"/>
                  </a:lnTo>
                  <a:lnTo>
                    <a:pt x="646" y="658"/>
                  </a:lnTo>
                  <a:lnTo>
                    <a:pt x="658" y="646"/>
                  </a:lnTo>
                  <a:lnTo>
                    <a:pt x="670" y="632"/>
                  </a:lnTo>
                  <a:lnTo>
                    <a:pt x="678" y="616"/>
                  </a:lnTo>
                  <a:lnTo>
                    <a:pt x="686" y="598"/>
                  </a:lnTo>
                  <a:lnTo>
                    <a:pt x="694" y="580"/>
                  </a:lnTo>
                  <a:lnTo>
                    <a:pt x="704" y="540"/>
                  </a:lnTo>
                  <a:lnTo>
                    <a:pt x="712" y="500"/>
                  </a:lnTo>
                  <a:lnTo>
                    <a:pt x="716" y="464"/>
                  </a:lnTo>
                  <a:lnTo>
                    <a:pt x="718" y="434"/>
                  </a:lnTo>
                  <a:lnTo>
                    <a:pt x="716" y="410"/>
                  </a:lnTo>
                  <a:lnTo>
                    <a:pt x="714" y="384"/>
                  </a:lnTo>
                  <a:lnTo>
                    <a:pt x="710" y="356"/>
                  </a:lnTo>
                  <a:lnTo>
                    <a:pt x="704" y="330"/>
                  </a:lnTo>
                  <a:lnTo>
                    <a:pt x="698" y="318"/>
                  </a:lnTo>
                  <a:lnTo>
                    <a:pt x="692" y="306"/>
                  </a:lnTo>
                  <a:lnTo>
                    <a:pt x="684" y="296"/>
                  </a:lnTo>
                  <a:lnTo>
                    <a:pt x="676" y="288"/>
                  </a:lnTo>
                  <a:lnTo>
                    <a:pt x="666" y="280"/>
                  </a:lnTo>
                  <a:lnTo>
                    <a:pt x="656" y="274"/>
                  </a:lnTo>
                  <a:lnTo>
                    <a:pt x="644" y="272"/>
                  </a:lnTo>
                  <a:lnTo>
                    <a:pt x="630" y="270"/>
                  </a:lnTo>
                  <a:lnTo>
                    <a:pt x="616" y="272"/>
                  </a:lnTo>
                  <a:lnTo>
                    <a:pt x="604" y="276"/>
                  </a:lnTo>
                  <a:lnTo>
                    <a:pt x="596" y="282"/>
                  </a:lnTo>
                  <a:lnTo>
                    <a:pt x="588" y="288"/>
                  </a:lnTo>
                  <a:lnTo>
                    <a:pt x="582" y="298"/>
                  </a:lnTo>
                  <a:lnTo>
                    <a:pt x="578" y="308"/>
                  </a:lnTo>
                  <a:lnTo>
                    <a:pt x="570" y="330"/>
                  </a:lnTo>
                  <a:lnTo>
                    <a:pt x="564" y="352"/>
                  </a:lnTo>
                  <a:lnTo>
                    <a:pt x="560" y="362"/>
                  </a:lnTo>
                  <a:lnTo>
                    <a:pt x="554" y="372"/>
                  </a:lnTo>
                  <a:lnTo>
                    <a:pt x="548" y="380"/>
                  </a:lnTo>
                  <a:lnTo>
                    <a:pt x="538" y="386"/>
                  </a:lnTo>
                  <a:lnTo>
                    <a:pt x="528" y="390"/>
                  </a:lnTo>
                  <a:lnTo>
                    <a:pt x="514" y="390"/>
                  </a:lnTo>
                  <a:lnTo>
                    <a:pt x="502" y="390"/>
                  </a:lnTo>
                  <a:lnTo>
                    <a:pt x="492" y="388"/>
                  </a:lnTo>
                  <a:lnTo>
                    <a:pt x="486" y="384"/>
                  </a:lnTo>
                  <a:lnTo>
                    <a:pt x="482" y="378"/>
                  </a:lnTo>
                  <a:lnTo>
                    <a:pt x="482" y="370"/>
                  </a:lnTo>
                  <a:lnTo>
                    <a:pt x="482" y="360"/>
                  </a:lnTo>
                  <a:lnTo>
                    <a:pt x="486" y="328"/>
                  </a:lnTo>
                  <a:lnTo>
                    <a:pt x="494" y="244"/>
                  </a:lnTo>
                  <a:lnTo>
                    <a:pt x="498" y="216"/>
                  </a:lnTo>
                  <a:lnTo>
                    <a:pt x="502" y="206"/>
                  </a:lnTo>
                  <a:lnTo>
                    <a:pt x="506" y="196"/>
                  </a:lnTo>
                  <a:lnTo>
                    <a:pt x="512" y="188"/>
                  </a:lnTo>
                  <a:lnTo>
                    <a:pt x="520" y="182"/>
                  </a:lnTo>
                  <a:lnTo>
                    <a:pt x="530" y="176"/>
                  </a:lnTo>
                  <a:lnTo>
                    <a:pt x="542" y="172"/>
                  </a:lnTo>
                  <a:lnTo>
                    <a:pt x="556" y="170"/>
                  </a:lnTo>
                  <a:lnTo>
                    <a:pt x="572" y="168"/>
                  </a:lnTo>
                  <a:lnTo>
                    <a:pt x="616" y="166"/>
                  </a:lnTo>
                  <a:lnTo>
                    <a:pt x="642" y="168"/>
                  </a:lnTo>
                  <a:lnTo>
                    <a:pt x="666" y="172"/>
                  </a:lnTo>
                  <a:lnTo>
                    <a:pt x="684" y="178"/>
                  </a:lnTo>
                  <a:lnTo>
                    <a:pt x="698" y="186"/>
                  </a:lnTo>
                  <a:lnTo>
                    <a:pt x="710" y="196"/>
                  </a:lnTo>
                  <a:lnTo>
                    <a:pt x="720" y="208"/>
                  </a:lnTo>
                  <a:lnTo>
                    <a:pt x="728" y="220"/>
                  </a:lnTo>
                  <a:lnTo>
                    <a:pt x="736" y="232"/>
                  </a:lnTo>
                  <a:lnTo>
                    <a:pt x="748" y="256"/>
                  </a:lnTo>
                  <a:lnTo>
                    <a:pt x="756" y="266"/>
                  </a:lnTo>
                  <a:lnTo>
                    <a:pt x="764" y="276"/>
                  </a:lnTo>
                  <a:lnTo>
                    <a:pt x="774" y="284"/>
                  </a:lnTo>
                  <a:lnTo>
                    <a:pt x="786" y="290"/>
                  </a:lnTo>
                  <a:lnTo>
                    <a:pt x="800" y="294"/>
                  </a:lnTo>
                  <a:lnTo>
                    <a:pt x="818" y="296"/>
                  </a:lnTo>
                  <a:lnTo>
                    <a:pt x="828" y="296"/>
                  </a:lnTo>
                  <a:lnTo>
                    <a:pt x="838" y="294"/>
                  </a:lnTo>
                  <a:lnTo>
                    <a:pt x="846" y="290"/>
                  </a:lnTo>
                  <a:lnTo>
                    <a:pt x="854" y="288"/>
                  </a:lnTo>
                  <a:lnTo>
                    <a:pt x="868" y="276"/>
                  </a:lnTo>
                  <a:lnTo>
                    <a:pt x="878" y="264"/>
                  </a:lnTo>
                  <a:lnTo>
                    <a:pt x="886" y="248"/>
                  </a:lnTo>
                  <a:lnTo>
                    <a:pt x="892" y="232"/>
                  </a:lnTo>
                  <a:lnTo>
                    <a:pt x="896" y="214"/>
                  </a:lnTo>
                  <a:lnTo>
                    <a:pt x="896" y="196"/>
                  </a:lnTo>
                  <a:lnTo>
                    <a:pt x="896" y="172"/>
                  </a:lnTo>
                  <a:lnTo>
                    <a:pt x="894" y="152"/>
                  </a:lnTo>
                  <a:lnTo>
                    <a:pt x="890" y="132"/>
                  </a:lnTo>
                  <a:lnTo>
                    <a:pt x="886" y="112"/>
                  </a:lnTo>
                  <a:lnTo>
                    <a:pt x="880" y="96"/>
                  </a:lnTo>
                  <a:lnTo>
                    <a:pt x="874" y="80"/>
                  </a:lnTo>
                  <a:lnTo>
                    <a:pt x="866" y="64"/>
                  </a:lnTo>
                  <a:lnTo>
                    <a:pt x="858" y="52"/>
                  </a:lnTo>
                  <a:lnTo>
                    <a:pt x="850" y="40"/>
                  </a:lnTo>
                  <a:lnTo>
                    <a:pt x="842" y="28"/>
                  </a:lnTo>
                  <a:lnTo>
                    <a:pt x="832" y="20"/>
                  </a:lnTo>
                  <a:lnTo>
                    <a:pt x="822" y="12"/>
                  </a:lnTo>
                  <a:lnTo>
                    <a:pt x="814" y="8"/>
                  </a:lnTo>
                  <a:lnTo>
                    <a:pt x="804" y="2"/>
                  </a:lnTo>
                  <a:lnTo>
                    <a:pt x="796" y="0"/>
                  </a:lnTo>
                  <a:lnTo>
                    <a:pt x="786" y="0"/>
                  </a:lnTo>
                  <a:lnTo>
                    <a:pt x="776" y="0"/>
                  </a:lnTo>
                  <a:lnTo>
                    <a:pt x="766" y="2"/>
                  </a:lnTo>
                  <a:lnTo>
                    <a:pt x="742" y="8"/>
                  </a:lnTo>
                  <a:lnTo>
                    <a:pt x="704" y="12"/>
                  </a:lnTo>
                  <a:lnTo>
                    <a:pt x="678" y="14"/>
                  </a:lnTo>
                  <a:lnTo>
                    <a:pt x="646" y="16"/>
                  </a:lnTo>
                  <a:lnTo>
                    <a:pt x="440" y="16"/>
                  </a:lnTo>
                  <a:lnTo>
                    <a:pt x="390" y="16"/>
                  </a:lnTo>
                  <a:lnTo>
                    <a:pt x="338" y="14"/>
                  </a:lnTo>
                  <a:lnTo>
                    <a:pt x="288" y="14"/>
                  </a:lnTo>
                  <a:lnTo>
                    <a:pt x="238" y="12"/>
                  </a:lnTo>
                  <a:lnTo>
                    <a:pt x="214" y="12"/>
                  </a:lnTo>
                  <a:lnTo>
                    <a:pt x="190" y="14"/>
                  </a:lnTo>
                  <a:lnTo>
                    <a:pt x="168" y="18"/>
                  </a:lnTo>
                  <a:lnTo>
                    <a:pt x="148" y="28"/>
                  </a:lnTo>
                  <a:lnTo>
                    <a:pt x="140" y="32"/>
                  </a:lnTo>
                  <a:lnTo>
                    <a:pt x="130" y="40"/>
                  </a:lnTo>
                  <a:lnTo>
                    <a:pt x="124" y="46"/>
                  </a:lnTo>
                  <a:lnTo>
                    <a:pt x="118" y="56"/>
                  </a:lnTo>
                  <a:lnTo>
                    <a:pt x="112" y="66"/>
                  </a:lnTo>
                  <a:lnTo>
                    <a:pt x="108" y="76"/>
                  </a:lnTo>
                  <a:lnTo>
                    <a:pt x="106" y="88"/>
                  </a:lnTo>
                  <a:lnTo>
                    <a:pt x="106" y="102"/>
                  </a:lnTo>
                  <a:lnTo>
                    <a:pt x="106" y="114"/>
                  </a:lnTo>
                  <a:lnTo>
                    <a:pt x="110" y="124"/>
                  </a:lnTo>
                  <a:lnTo>
                    <a:pt x="114" y="132"/>
                  </a:lnTo>
                  <a:lnTo>
                    <a:pt x="118" y="140"/>
                  </a:lnTo>
                  <a:lnTo>
                    <a:pt x="132" y="150"/>
                  </a:lnTo>
                  <a:lnTo>
                    <a:pt x="146" y="158"/>
                  </a:lnTo>
                  <a:lnTo>
                    <a:pt x="162" y="170"/>
                  </a:lnTo>
                  <a:lnTo>
                    <a:pt x="168" y="176"/>
                  </a:lnTo>
                  <a:lnTo>
                    <a:pt x="174" y="184"/>
                  </a:lnTo>
                  <a:lnTo>
                    <a:pt x="180" y="194"/>
                  </a:lnTo>
                  <a:lnTo>
                    <a:pt x="184" y="206"/>
                  </a:lnTo>
                  <a:lnTo>
                    <a:pt x="186" y="220"/>
                  </a:lnTo>
                  <a:lnTo>
                    <a:pt x="186" y="238"/>
                  </a:lnTo>
                  <a:lnTo>
                    <a:pt x="184" y="284"/>
                  </a:lnTo>
                  <a:lnTo>
                    <a:pt x="180" y="346"/>
                  </a:lnTo>
                  <a:lnTo>
                    <a:pt x="170" y="418"/>
                  </a:lnTo>
                  <a:lnTo>
                    <a:pt x="160" y="494"/>
                  </a:lnTo>
                  <a:lnTo>
                    <a:pt x="148" y="570"/>
                  </a:lnTo>
                  <a:lnTo>
                    <a:pt x="136" y="640"/>
                  </a:lnTo>
                  <a:lnTo>
                    <a:pt x="122" y="700"/>
                  </a:lnTo>
                  <a:lnTo>
                    <a:pt x="110" y="744"/>
                  </a:lnTo>
                  <a:lnTo>
                    <a:pt x="104" y="758"/>
                  </a:lnTo>
                  <a:lnTo>
                    <a:pt x="98" y="770"/>
                  </a:lnTo>
                  <a:lnTo>
                    <a:pt x="90" y="780"/>
                  </a:lnTo>
                  <a:lnTo>
                    <a:pt x="82" y="788"/>
                  </a:lnTo>
                  <a:lnTo>
                    <a:pt x="64" y="800"/>
                  </a:lnTo>
                  <a:lnTo>
                    <a:pt x="44" y="808"/>
                  </a:lnTo>
                  <a:lnTo>
                    <a:pt x="28" y="818"/>
                  </a:lnTo>
                  <a:lnTo>
                    <a:pt x="20" y="822"/>
                  </a:lnTo>
                  <a:lnTo>
                    <a:pt x="14" y="828"/>
                  </a:lnTo>
                  <a:lnTo>
                    <a:pt x="8" y="836"/>
                  </a:lnTo>
                  <a:lnTo>
                    <a:pt x="4" y="844"/>
                  </a:lnTo>
                  <a:lnTo>
                    <a:pt x="2" y="856"/>
                  </a:lnTo>
                  <a:lnTo>
                    <a:pt x="0" y="870"/>
                  </a:lnTo>
                  <a:lnTo>
                    <a:pt x="2" y="886"/>
                  </a:lnTo>
                  <a:lnTo>
                    <a:pt x="6" y="900"/>
                  </a:lnTo>
                  <a:lnTo>
                    <a:pt x="14" y="914"/>
                  </a:lnTo>
                  <a:lnTo>
                    <a:pt x="24" y="924"/>
                  </a:lnTo>
                  <a:lnTo>
                    <a:pt x="40" y="934"/>
                  </a:lnTo>
                  <a:lnTo>
                    <a:pt x="58" y="940"/>
                  </a:lnTo>
                  <a:lnTo>
                    <a:pt x="82" y="946"/>
                  </a:lnTo>
                  <a:lnTo>
                    <a:pt x="110" y="946"/>
                  </a:lnTo>
                  <a:lnTo>
                    <a:pt x="156" y="946"/>
                  </a:lnTo>
                  <a:lnTo>
                    <a:pt x="200" y="942"/>
                  </a:lnTo>
                  <a:lnTo>
                    <a:pt x="244" y="936"/>
                  </a:lnTo>
                  <a:lnTo>
                    <a:pt x="290" y="936"/>
                  </a:lnTo>
                  <a:lnTo>
                    <a:pt x="640" y="936"/>
                  </a:lnTo>
                  <a:close/>
                </a:path>
              </a:pathLst>
            </a:custGeom>
            <a:solidFill>
              <a:srgbClr val="FFFFFF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193" name="Freeform 100"/>
            <p:cNvSpPr>
              <a:spLocks noEditPoints="1"/>
            </p:cNvSpPr>
            <p:nvPr/>
          </p:nvSpPr>
          <p:spPr bwMode="auto">
            <a:xfrm>
              <a:off x="6467475" y="1841500"/>
              <a:ext cx="606425" cy="1530350"/>
            </a:xfrm>
            <a:custGeom>
              <a:avLst/>
              <a:gdLst>
                <a:gd name="T0" fmla="*/ 222250 w 382"/>
                <a:gd name="T1" fmla="*/ 1057275 h 964"/>
                <a:gd name="T2" fmla="*/ 155575 w 382"/>
                <a:gd name="T3" fmla="*/ 1073150 h 964"/>
                <a:gd name="T4" fmla="*/ 95250 w 382"/>
                <a:gd name="T5" fmla="*/ 1104900 h 964"/>
                <a:gd name="T6" fmla="*/ 47625 w 382"/>
                <a:gd name="T7" fmla="*/ 1152525 h 964"/>
                <a:gd name="T8" fmla="*/ 12700 w 382"/>
                <a:gd name="T9" fmla="*/ 1216025 h 964"/>
                <a:gd name="T10" fmla="*/ 0 w 382"/>
                <a:gd name="T11" fmla="*/ 1289050 h 964"/>
                <a:gd name="T12" fmla="*/ 3175 w 382"/>
                <a:gd name="T13" fmla="*/ 1339850 h 964"/>
                <a:gd name="T14" fmla="*/ 22225 w 382"/>
                <a:gd name="T15" fmla="*/ 1409700 h 964"/>
                <a:gd name="T16" fmla="*/ 63500 w 382"/>
                <a:gd name="T17" fmla="*/ 1463675 h 964"/>
                <a:gd name="T18" fmla="*/ 117475 w 382"/>
                <a:gd name="T19" fmla="*/ 1504950 h 964"/>
                <a:gd name="T20" fmla="*/ 180975 w 382"/>
                <a:gd name="T21" fmla="*/ 1527175 h 964"/>
                <a:gd name="T22" fmla="*/ 225425 w 382"/>
                <a:gd name="T23" fmla="*/ 1530350 h 964"/>
                <a:gd name="T24" fmla="*/ 295275 w 382"/>
                <a:gd name="T25" fmla="*/ 1520825 h 964"/>
                <a:gd name="T26" fmla="*/ 358775 w 382"/>
                <a:gd name="T27" fmla="*/ 1492250 h 964"/>
                <a:gd name="T28" fmla="*/ 412750 w 382"/>
                <a:gd name="T29" fmla="*/ 1447800 h 964"/>
                <a:gd name="T30" fmla="*/ 450850 w 382"/>
                <a:gd name="T31" fmla="*/ 1387475 h 964"/>
                <a:gd name="T32" fmla="*/ 473075 w 382"/>
                <a:gd name="T33" fmla="*/ 1314450 h 964"/>
                <a:gd name="T34" fmla="*/ 473075 w 382"/>
                <a:gd name="T35" fmla="*/ 1263650 h 964"/>
                <a:gd name="T36" fmla="*/ 460375 w 382"/>
                <a:gd name="T37" fmla="*/ 1193800 h 964"/>
                <a:gd name="T38" fmla="*/ 425450 w 382"/>
                <a:gd name="T39" fmla="*/ 1136650 h 964"/>
                <a:gd name="T40" fmla="*/ 377825 w 382"/>
                <a:gd name="T41" fmla="*/ 1092200 h 964"/>
                <a:gd name="T42" fmla="*/ 314325 w 382"/>
                <a:gd name="T43" fmla="*/ 1066800 h 964"/>
                <a:gd name="T44" fmla="*/ 247650 w 382"/>
                <a:gd name="T45" fmla="*/ 1057275 h 964"/>
                <a:gd name="T46" fmla="*/ 371475 w 382"/>
                <a:gd name="T47" fmla="*/ 0 h 964"/>
                <a:gd name="T48" fmla="*/ 279400 w 382"/>
                <a:gd name="T49" fmla="*/ 6350 h 964"/>
                <a:gd name="T50" fmla="*/ 200025 w 382"/>
                <a:gd name="T51" fmla="*/ 34925 h 964"/>
                <a:gd name="T52" fmla="*/ 142875 w 382"/>
                <a:gd name="T53" fmla="*/ 82550 h 964"/>
                <a:gd name="T54" fmla="*/ 101600 w 382"/>
                <a:gd name="T55" fmla="*/ 149225 h 964"/>
                <a:gd name="T56" fmla="*/ 82550 w 382"/>
                <a:gd name="T57" fmla="*/ 234950 h 964"/>
                <a:gd name="T58" fmla="*/ 85725 w 382"/>
                <a:gd name="T59" fmla="*/ 336550 h 964"/>
                <a:gd name="T60" fmla="*/ 107950 w 382"/>
                <a:gd name="T61" fmla="*/ 555625 h 964"/>
                <a:gd name="T62" fmla="*/ 158750 w 382"/>
                <a:gd name="T63" fmla="*/ 768350 h 964"/>
                <a:gd name="T64" fmla="*/ 196850 w 382"/>
                <a:gd name="T65" fmla="*/ 866775 h 964"/>
                <a:gd name="T66" fmla="*/ 228600 w 382"/>
                <a:gd name="T67" fmla="*/ 911225 h 964"/>
                <a:gd name="T68" fmla="*/ 279400 w 382"/>
                <a:gd name="T69" fmla="*/ 930275 h 964"/>
                <a:gd name="T70" fmla="*/ 314325 w 382"/>
                <a:gd name="T71" fmla="*/ 920750 h 964"/>
                <a:gd name="T72" fmla="*/ 358775 w 382"/>
                <a:gd name="T73" fmla="*/ 882650 h 964"/>
                <a:gd name="T74" fmla="*/ 390525 w 382"/>
                <a:gd name="T75" fmla="*/ 838200 h 964"/>
                <a:gd name="T76" fmla="*/ 533400 w 382"/>
                <a:gd name="T77" fmla="*/ 542925 h 964"/>
                <a:gd name="T78" fmla="*/ 593725 w 382"/>
                <a:gd name="T79" fmla="*/ 342900 h 964"/>
                <a:gd name="T80" fmla="*/ 606425 w 382"/>
                <a:gd name="T81" fmla="*/ 222250 h 964"/>
                <a:gd name="T82" fmla="*/ 603250 w 382"/>
                <a:gd name="T83" fmla="*/ 171450 h 964"/>
                <a:gd name="T84" fmla="*/ 581025 w 382"/>
                <a:gd name="T85" fmla="*/ 104775 h 964"/>
                <a:gd name="T86" fmla="*/ 542925 w 382"/>
                <a:gd name="T87" fmla="*/ 53975 h 964"/>
                <a:gd name="T88" fmla="*/ 492125 w 382"/>
                <a:gd name="T89" fmla="*/ 22225 h 964"/>
                <a:gd name="T90" fmla="*/ 425450 w 382"/>
                <a:gd name="T91" fmla="*/ 3175 h 964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w 382"/>
                <a:gd name="T139" fmla="*/ 0 h 964"/>
                <a:gd name="T140" fmla="*/ 382 w 382"/>
                <a:gd name="T141" fmla="*/ 964 h 964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T138" t="T139" r="T140" b="T141"/>
              <a:pathLst>
                <a:path w="382" h="964">
                  <a:moveTo>
                    <a:pt x="156" y="666"/>
                  </a:moveTo>
                  <a:lnTo>
                    <a:pt x="156" y="666"/>
                  </a:lnTo>
                  <a:lnTo>
                    <a:pt x="140" y="666"/>
                  </a:lnTo>
                  <a:lnTo>
                    <a:pt x="126" y="668"/>
                  </a:lnTo>
                  <a:lnTo>
                    <a:pt x="112" y="672"/>
                  </a:lnTo>
                  <a:lnTo>
                    <a:pt x="98" y="676"/>
                  </a:lnTo>
                  <a:lnTo>
                    <a:pt x="84" y="682"/>
                  </a:lnTo>
                  <a:lnTo>
                    <a:pt x="72" y="688"/>
                  </a:lnTo>
                  <a:lnTo>
                    <a:pt x="60" y="696"/>
                  </a:lnTo>
                  <a:lnTo>
                    <a:pt x="50" y="706"/>
                  </a:lnTo>
                  <a:lnTo>
                    <a:pt x="38" y="716"/>
                  </a:lnTo>
                  <a:lnTo>
                    <a:pt x="30" y="726"/>
                  </a:lnTo>
                  <a:lnTo>
                    <a:pt x="22" y="738"/>
                  </a:lnTo>
                  <a:lnTo>
                    <a:pt x="14" y="752"/>
                  </a:lnTo>
                  <a:lnTo>
                    <a:pt x="8" y="766"/>
                  </a:lnTo>
                  <a:lnTo>
                    <a:pt x="4" y="780"/>
                  </a:lnTo>
                  <a:lnTo>
                    <a:pt x="2" y="796"/>
                  </a:lnTo>
                  <a:lnTo>
                    <a:pt x="0" y="812"/>
                  </a:lnTo>
                  <a:lnTo>
                    <a:pt x="0" y="828"/>
                  </a:lnTo>
                  <a:lnTo>
                    <a:pt x="2" y="844"/>
                  </a:lnTo>
                  <a:lnTo>
                    <a:pt x="4" y="860"/>
                  </a:lnTo>
                  <a:lnTo>
                    <a:pt x="8" y="874"/>
                  </a:lnTo>
                  <a:lnTo>
                    <a:pt x="14" y="888"/>
                  </a:lnTo>
                  <a:lnTo>
                    <a:pt x="22" y="900"/>
                  </a:lnTo>
                  <a:lnTo>
                    <a:pt x="30" y="912"/>
                  </a:lnTo>
                  <a:lnTo>
                    <a:pt x="40" y="922"/>
                  </a:lnTo>
                  <a:lnTo>
                    <a:pt x="50" y="932"/>
                  </a:lnTo>
                  <a:lnTo>
                    <a:pt x="62" y="940"/>
                  </a:lnTo>
                  <a:lnTo>
                    <a:pt x="74" y="948"/>
                  </a:lnTo>
                  <a:lnTo>
                    <a:pt x="86" y="954"/>
                  </a:lnTo>
                  <a:lnTo>
                    <a:pt x="100" y="958"/>
                  </a:lnTo>
                  <a:lnTo>
                    <a:pt x="114" y="962"/>
                  </a:lnTo>
                  <a:lnTo>
                    <a:pt x="128" y="964"/>
                  </a:lnTo>
                  <a:lnTo>
                    <a:pt x="142" y="964"/>
                  </a:lnTo>
                  <a:lnTo>
                    <a:pt x="158" y="964"/>
                  </a:lnTo>
                  <a:lnTo>
                    <a:pt x="172" y="962"/>
                  </a:lnTo>
                  <a:lnTo>
                    <a:pt x="186" y="958"/>
                  </a:lnTo>
                  <a:lnTo>
                    <a:pt x="200" y="954"/>
                  </a:lnTo>
                  <a:lnTo>
                    <a:pt x="214" y="948"/>
                  </a:lnTo>
                  <a:lnTo>
                    <a:pt x="226" y="940"/>
                  </a:lnTo>
                  <a:lnTo>
                    <a:pt x="238" y="932"/>
                  </a:lnTo>
                  <a:lnTo>
                    <a:pt x="250" y="922"/>
                  </a:lnTo>
                  <a:lnTo>
                    <a:pt x="260" y="912"/>
                  </a:lnTo>
                  <a:lnTo>
                    <a:pt x="268" y="900"/>
                  </a:lnTo>
                  <a:lnTo>
                    <a:pt x="276" y="888"/>
                  </a:lnTo>
                  <a:lnTo>
                    <a:pt x="284" y="874"/>
                  </a:lnTo>
                  <a:lnTo>
                    <a:pt x="290" y="860"/>
                  </a:lnTo>
                  <a:lnTo>
                    <a:pt x="294" y="844"/>
                  </a:lnTo>
                  <a:lnTo>
                    <a:pt x="298" y="828"/>
                  </a:lnTo>
                  <a:lnTo>
                    <a:pt x="298" y="812"/>
                  </a:lnTo>
                  <a:lnTo>
                    <a:pt x="298" y="796"/>
                  </a:lnTo>
                  <a:lnTo>
                    <a:pt x="296" y="780"/>
                  </a:lnTo>
                  <a:lnTo>
                    <a:pt x="294" y="766"/>
                  </a:lnTo>
                  <a:lnTo>
                    <a:pt x="290" y="752"/>
                  </a:lnTo>
                  <a:lnTo>
                    <a:pt x="284" y="738"/>
                  </a:lnTo>
                  <a:lnTo>
                    <a:pt x="276" y="726"/>
                  </a:lnTo>
                  <a:lnTo>
                    <a:pt x="268" y="716"/>
                  </a:lnTo>
                  <a:lnTo>
                    <a:pt x="258" y="706"/>
                  </a:lnTo>
                  <a:lnTo>
                    <a:pt x="248" y="696"/>
                  </a:lnTo>
                  <a:lnTo>
                    <a:pt x="238" y="688"/>
                  </a:lnTo>
                  <a:lnTo>
                    <a:pt x="226" y="682"/>
                  </a:lnTo>
                  <a:lnTo>
                    <a:pt x="212" y="676"/>
                  </a:lnTo>
                  <a:lnTo>
                    <a:pt x="198" y="672"/>
                  </a:lnTo>
                  <a:lnTo>
                    <a:pt x="184" y="668"/>
                  </a:lnTo>
                  <a:lnTo>
                    <a:pt x="170" y="666"/>
                  </a:lnTo>
                  <a:lnTo>
                    <a:pt x="156" y="666"/>
                  </a:lnTo>
                  <a:close/>
                  <a:moveTo>
                    <a:pt x="234" y="0"/>
                  </a:moveTo>
                  <a:lnTo>
                    <a:pt x="234" y="0"/>
                  </a:lnTo>
                  <a:lnTo>
                    <a:pt x="214" y="0"/>
                  </a:lnTo>
                  <a:lnTo>
                    <a:pt x="194" y="2"/>
                  </a:lnTo>
                  <a:lnTo>
                    <a:pt x="176" y="4"/>
                  </a:lnTo>
                  <a:lnTo>
                    <a:pt x="158" y="10"/>
                  </a:lnTo>
                  <a:lnTo>
                    <a:pt x="142" y="16"/>
                  </a:lnTo>
                  <a:lnTo>
                    <a:pt x="126" y="22"/>
                  </a:lnTo>
                  <a:lnTo>
                    <a:pt x="112" y="32"/>
                  </a:lnTo>
                  <a:lnTo>
                    <a:pt x="100" y="40"/>
                  </a:lnTo>
                  <a:lnTo>
                    <a:pt x="90" y="52"/>
                  </a:lnTo>
                  <a:lnTo>
                    <a:pt x="80" y="64"/>
                  </a:lnTo>
                  <a:lnTo>
                    <a:pt x="72" y="78"/>
                  </a:lnTo>
                  <a:lnTo>
                    <a:pt x="64" y="94"/>
                  </a:lnTo>
                  <a:lnTo>
                    <a:pt x="60" y="110"/>
                  </a:lnTo>
                  <a:lnTo>
                    <a:pt x="56" y="130"/>
                  </a:lnTo>
                  <a:lnTo>
                    <a:pt x="52" y="148"/>
                  </a:lnTo>
                  <a:lnTo>
                    <a:pt x="52" y="170"/>
                  </a:lnTo>
                  <a:lnTo>
                    <a:pt x="54" y="212"/>
                  </a:lnTo>
                  <a:lnTo>
                    <a:pt x="56" y="258"/>
                  </a:lnTo>
                  <a:lnTo>
                    <a:pt x="62" y="304"/>
                  </a:lnTo>
                  <a:lnTo>
                    <a:pt x="68" y="350"/>
                  </a:lnTo>
                  <a:lnTo>
                    <a:pt x="78" y="396"/>
                  </a:lnTo>
                  <a:lnTo>
                    <a:pt x="88" y="440"/>
                  </a:lnTo>
                  <a:lnTo>
                    <a:pt x="100" y="484"/>
                  </a:lnTo>
                  <a:lnTo>
                    <a:pt x="114" y="524"/>
                  </a:lnTo>
                  <a:lnTo>
                    <a:pt x="124" y="546"/>
                  </a:lnTo>
                  <a:lnTo>
                    <a:pt x="130" y="556"/>
                  </a:lnTo>
                  <a:lnTo>
                    <a:pt x="136" y="566"/>
                  </a:lnTo>
                  <a:lnTo>
                    <a:pt x="144" y="574"/>
                  </a:lnTo>
                  <a:lnTo>
                    <a:pt x="152" y="580"/>
                  </a:lnTo>
                  <a:lnTo>
                    <a:pt x="162" y="584"/>
                  </a:lnTo>
                  <a:lnTo>
                    <a:pt x="176" y="586"/>
                  </a:lnTo>
                  <a:lnTo>
                    <a:pt x="188" y="584"/>
                  </a:lnTo>
                  <a:lnTo>
                    <a:pt x="198" y="580"/>
                  </a:lnTo>
                  <a:lnTo>
                    <a:pt x="208" y="574"/>
                  </a:lnTo>
                  <a:lnTo>
                    <a:pt x="218" y="566"/>
                  </a:lnTo>
                  <a:lnTo>
                    <a:pt x="226" y="556"/>
                  </a:lnTo>
                  <a:lnTo>
                    <a:pt x="234" y="548"/>
                  </a:lnTo>
                  <a:lnTo>
                    <a:pt x="246" y="528"/>
                  </a:lnTo>
                  <a:lnTo>
                    <a:pt x="292" y="438"/>
                  </a:lnTo>
                  <a:lnTo>
                    <a:pt x="316" y="390"/>
                  </a:lnTo>
                  <a:lnTo>
                    <a:pt x="336" y="342"/>
                  </a:lnTo>
                  <a:lnTo>
                    <a:pt x="354" y="292"/>
                  </a:lnTo>
                  <a:lnTo>
                    <a:pt x="368" y="242"/>
                  </a:lnTo>
                  <a:lnTo>
                    <a:pt x="374" y="216"/>
                  </a:lnTo>
                  <a:lnTo>
                    <a:pt x="378" y="192"/>
                  </a:lnTo>
                  <a:lnTo>
                    <a:pt x="380" y="166"/>
                  </a:lnTo>
                  <a:lnTo>
                    <a:pt x="382" y="140"/>
                  </a:lnTo>
                  <a:lnTo>
                    <a:pt x="380" y="124"/>
                  </a:lnTo>
                  <a:lnTo>
                    <a:pt x="380" y="108"/>
                  </a:lnTo>
                  <a:lnTo>
                    <a:pt x="376" y="94"/>
                  </a:lnTo>
                  <a:lnTo>
                    <a:pt x="372" y="80"/>
                  </a:lnTo>
                  <a:lnTo>
                    <a:pt x="366" y="66"/>
                  </a:lnTo>
                  <a:lnTo>
                    <a:pt x="360" y="54"/>
                  </a:lnTo>
                  <a:lnTo>
                    <a:pt x="352" y="44"/>
                  </a:lnTo>
                  <a:lnTo>
                    <a:pt x="342" y="34"/>
                  </a:lnTo>
                  <a:lnTo>
                    <a:pt x="332" y="26"/>
                  </a:lnTo>
                  <a:lnTo>
                    <a:pt x="322" y="20"/>
                  </a:lnTo>
                  <a:lnTo>
                    <a:pt x="310" y="14"/>
                  </a:lnTo>
                  <a:lnTo>
                    <a:pt x="296" y="8"/>
                  </a:lnTo>
                  <a:lnTo>
                    <a:pt x="282" y="4"/>
                  </a:lnTo>
                  <a:lnTo>
                    <a:pt x="268" y="2"/>
                  </a:lnTo>
                  <a:lnTo>
                    <a:pt x="234" y="0"/>
                  </a:lnTo>
                  <a:close/>
                </a:path>
              </a:pathLst>
            </a:custGeom>
            <a:solidFill>
              <a:srgbClr val="FFFFFF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6148" name="テキスト ボックス 40"/>
          <p:cNvSpPr txBox="1">
            <a:spLocks noChangeArrowheads="1"/>
          </p:cNvSpPr>
          <p:nvPr/>
        </p:nvSpPr>
        <p:spPr bwMode="auto">
          <a:xfrm>
            <a:off x="273050" y="3590925"/>
            <a:ext cx="3246438" cy="409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45811" tIns="22906" rIns="45811" bIns="22906">
            <a:spAutoFit/>
          </a:bodyPr>
          <a:lstStyle/>
          <a:p>
            <a:pPr algn="ctr"/>
            <a:r>
              <a:rPr lang="ja-JP" altLang="en-US" sz="2400" b="1">
                <a:solidFill>
                  <a:srgbClr val="FFC000"/>
                </a:solidFill>
                <a:latin typeface="メイリオ" pitchFamily="50" charset="-128"/>
                <a:ea typeface="メイリオ" pitchFamily="50" charset="-128"/>
                <a:cs typeface="Arial" charset="0"/>
              </a:rPr>
              <a:t>店内雑貨</a:t>
            </a:r>
            <a:r>
              <a:rPr lang="en-US" altLang="ja-JP" sz="2400" b="1">
                <a:solidFill>
                  <a:srgbClr val="FFC000"/>
                </a:solidFill>
                <a:latin typeface="メイリオ" pitchFamily="50" charset="-128"/>
                <a:ea typeface="メイリオ" pitchFamily="50" charset="-128"/>
                <a:cs typeface="Arial" charset="0"/>
              </a:rPr>
              <a:t>30-50%OFF</a:t>
            </a:r>
            <a:endParaRPr lang="ja-JP" altLang="en-US" sz="2400" b="1">
              <a:solidFill>
                <a:srgbClr val="FFC000"/>
              </a:solidFill>
              <a:latin typeface="メイリオ" pitchFamily="50" charset="-128"/>
              <a:ea typeface="メイリオ" pitchFamily="50" charset="-128"/>
              <a:cs typeface="Arial" charset="0"/>
            </a:endParaRPr>
          </a:p>
        </p:txBody>
      </p:sp>
      <p:sp>
        <p:nvSpPr>
          <p:cNvPr id="100" name="正方形/長方形 99"/>
          <p:cNvSpPr/>
          <p:nvPr/>
        </p:nvSpPr>
        <p:spPr>
          <a:xfrm>
            <a:off x="0" y="4752975"/>
            <a:ext cx="3814763" cy="792163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6150" name="テキスト ボックス 54711"/>
          <p:cNvSpPr txBox="1">
            <a:spLocks noChangeArrowheads="1"/>
          </p:cNvSpPr>
          <p:nvPr/>
        </p:nvSpPr>
        <p:spPr bwMode="auto">
          <a:xfrm>
            <a:off x="917575" y="4832350"/>
            <a:ext cx="1981200" cy="288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45811" tIns="22906" rIns="45811" bIns="22906">
            <a:spAutoFit/>
          </a:bodyPr>
          <a:lstStyle/>
          <a:p>
            <a:r>
              <a:rPr lang="en-US" altLang="ja-JP" sz="16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Boutique</a:t>
            </a:r>
            <a:r>
              <a:rPr lang="ja-JP" altLang="en-US" sz="16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</a:t>
            </a:r>
            <a:r>
              <a:rPr lang="en-US" altLang="ja-JP" sz="16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ASKUL</a:t>
            </a:r>
            <a:endParaRPr lang="ja-JP" altLang="en-US" sz="1600" b="1">
              <a:solidFill>
                <a:schemeClr val="bg1"/>
              </a:solidFill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6151" name="正方形/長方形 116"/>
          <p:cNvSpPr>
            <a:spLocks noChangeArrowheads="1"/>
          </p:cNvSpPr>
          <p:nvPr/>
        </p:nvSpPr>
        <p:spPr bwMode="auto">
          <a:xfrm>
            <a:off x="115888" y="5076825"/>
            <a:ext cx="3586162" cy="288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45811" tIns="22906" rIns="45811" bIns="22906">
            <a:spAutoFit/>
          </a:bodyPr>
          <a:lstStyle/>
          <a:p>
            <a:pPr algn="ctr"/>
            <a:r>
              <a:rPr lang="ja-JP" altLang="en-US" sz="8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●住所：東京都江東区豊洲3-2-3　●TEL: 03-</a:t>
            </a:r>
            <a:r>
              <a:rPr lang="en-US" altLang="ja-JP" sz="8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1234</a:t>
            </a:r>
            <a:r>
              <a:rPr lang="ja-JP" altLang="en-US" sz="8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-</a:t>
            </a:r>
            <a:r>
              <a:rPr lang="en-US" altLang="ja-JP" sz="8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1111</a:t>
            </a:r>
            <a:endParaRPr lang="ja-JP" altLang="en-US" sz="800" b="1">
              <a:solidFill>
                <a:schemeClr val="bg1"/>
              </a:solidFill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ctr"/>
            <a:r>
              <a:rPr lang="ja-JP" altLang="en-US" sz="8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●営業時間：</a:t>
            </a:r>
            <a:r>
              <a:rPr lang="en-US" altLang="ja-JP" sz="8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11</a:t>
            </a:r>
            <a:r>
              <a:rPr lang="ja-JP" altLang="en-US" sz="8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時～</a:t>
            </a:r>
            <a:r>
              <a:rPr lang="en-US" altLang="ja-JP" sz="8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19</a:t>
            </a:r>
            <a:r>
              <a:rPr lang="ja-JP" altLang="en-US" sz="800" b="1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時</a:t>
            </a:r>
          </a:p>
        </p:txBody>
      </p:sp>
      <p:pic>
        <p:nvPicPr>
          <p:cNvPr id="6152" name="図 109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831975" y="1770063"/>
            <a:ext cx="1587500" cy="1090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884" name="正方形/長方形 2883"/>
          <p:cNvSpPr/>
          <p:nvPr/>
        </p:nvSpPr>
        <p:spPr>
          <a:xfrm>
            <a:off x="401638" y="1776413"/>
            <a:ext cx="3008312" cy="1743075"/>
          </a:xfrm>
          <a:prstGeom prst="rect">
            <a:avLst/>
          </a:prstGeom>
          <a:noFill/>
          <a:ln w="92075">
            <a:solidFill>
              <a:schemeClr val="bg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2890" name="正方形/長方形 2889"/>
          <p:cNvSpPr/>
          <p:nvPr/>
        </p:nvSpPr>
        <p:spPr>
          <a:xfrm>
            <a:off x="357188" y="3902075"/>
            <a:ext cx="3073400" cy="750888"/>
          </a:xfrm>
          <a:prstGeom prst="rect">
            <a:avLst/>
          </a:prstGeom>
          <a:pattFill prst="dkVert">
            <a:fgClr>
              <a:schemeClr val="bg1"/>
            </a:fgClr>
            <a:bgClr>
              <a:srgbClr val="FFEFC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grpSp>
        <p:nvGrpSpPr>
          <p:cNvPr id="6155" name="グループ化 556"/>
          <p:cNvGrpSpPr>
            <a:grpSpLocks/>
          </p:cNvGrpSpPr>
          <p:nvPr/>
        </p:nvGrpSpPr>
        <p:grpSpPr bwMode="auto">
          <a:xfrm>
            <a:off x="420688" y="3986213"/>
            <a:ext cx="1422400" cy="600075"/>
            <a:chOff x="389174" y="8370576"/>
            <a:chExt cx="2898576" cy="1180002"/>
          </a:xfrm>
        </p:grpSpPr>
        <p:sp>
          <p:nvSpPr>
            <p:cNvPr id="6187" name="テキスト ボックス 557"/>
            <p:cNvSpPr txBox="1">
              <a:spLocks noChangeArrowheads="1"/>
            </p:cNvSpPr>
            <p:nvPr/>
          </p:nvSpPr>
          <p:spPr bwMode="auto">
            <a:xfrm>
              <a:off x="389174" y="8370576"/>
              <a:ext cx="2180402" cy="118000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marL="85725" indent="-85725">
                <a:lnSpc>
                  <a:spcPct val="120000"/>
                </a:lnSpc>
                <a:buFont typeface="Wingdings" pitchFamily="2" charset="2"/>
                <a:buChar char="l"/>
              </a:pPr>
              <a:r>
                <a:rPr lang="ja-JP" altLang="en-US" sz="700" b="1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アロマキャンドル</a:t>
              </a:r>
              <a:endParaRPr lang="en-US" altLang="ja-JP" sz="700" b="1"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85725" indent="-85725">
                <a:lnSpc>
                  <a:spcPct val="120000"/>
                </a:lnSpc>
                <a:buFont typeface="Wingdings" pitchFamily="2" charset="2"/>
                <a:buChar char="l"/>
              </a:pPr>
              <a:r>
                <a:rPr lang="ja-JP" altLang="en-US" sz="700" b="1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天然石ブレスレット</a:t>
              </a:r>
              <a:endParaRPr lang="en-US" altLang="ja-JP" sz="700" b="1"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85725" indent="-85725">
                <a:lnSpc>
                  <a:spcPct val="120000"/>
                </a:lnSpc>
                <a:buFont typeface="Wingdings" pitchFamily="2" charset="2"/>
                <a:buChar char="l"/>
              </a:pPr>
              <a:r>
                <a:rPr lang="ja-JP" altLang="en-US" sz="700" b="1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キラキラストラップ</a:t>
              </a:r>
              <a:endParaRPr lang="en-US" altLang="ja-JP" sz="700" b="1"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85725" indent="-85725">
                <a:lnSpc>
                  <a:spcPct val="120000"/>
                </a:lnSpc>
                <a:buFont typeface="Wingdings" pitchFamily="2" charset="2"/>
                <a:buChar char="l"/>
              </a:pPr>
              <a:r>
                <a:rPr lang="ja-JP" altLang="en-US" sz="700" b="1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バスセット</a:t>
              </a:r>
              <a:endParaRPr lang="en-US" altLang="ja-JP" sz="700" b="1"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</p:txBody>
        </p:sp>
        <p:sp>
          <p:nvSpPr>
            <p:cNvPr id="559" name="テキスト ボックス 558"/>
            <p:cNvSpPr txBox="1"/>
            <p:nvPr/>
          </p:nvSpPr>
          <p:spPr>
            <a:xfrm>
              <a:off x="2236368" y="8370576"/>
              <a:ext cx="1051382" cy="1180002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/>
            <a:p>
              <a:pPr algn="r" defTabSz="510523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ja-JP" sz="700" b="1" spc="55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\1,000</a:t>
              </a:r>
            </a:p>
            <a:p>
              <a:pPr algn="r" defTabSz="510523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ja-JP" sz="700" b="1" spc="55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\1,200</a:t>
              </a:r>
            </a:p>
            <a:p>
              <a:pPr algn="r" defTabSz="510523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ja-JP" sz="700" b="1" spc="55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\800</a:t>
              </a:r>
            </a:p>
            <a:p>
              <a:pPr algn="r" defTabSz="510523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ja-JP" sz="700" b="1" spc="55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\1,200</a:t>
              </a:r>
            </a:p>
          </p:txBody>
        </p:sp>
      </p:grpSp>
      <p:grpSp>
        <p:nvGrpSpPr>
          <p:cNvPr id="6156" name="グループ化 560"/>
          <p:cNvGrpSpPr>
            <a:grpSpLocks/>
          </p:cNvGrpSpPr>
          <p:nvPr/>
        </p:nvGrpSpPr>
        <p:grpSpPr bwMode="auto">
          <a:xfrm>
            <a:off x="1987550" y="3986213"/>
            <a:ext cx="1422400" cy="600075"/>
            <a:chOff x="389174" y="8370576"/>
            <a:chExt cx="2898576" cy="1180002"/>
          </a:xfrm>
        </p:grpSpPr>
        <p:sp>
          <p:nvSpPr>
            <p:cNvPr id="6185" name="テキスト ボックス 561"/>
            <p:cNvSpPr txBox="1">
              <a:spLocks noChangeArrowheads="1"/>
            </p:cNvSpPr>
            <p:nvPr/>
          </p:nvSpPr>
          <p:spPr bwMode="auto">
            <a:xfrm>
              <a:off x="389174" y="8370576"/>
              <a:ext cx="1999241" cy="118000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marL="85725" indent="-85725">
                <a:lnSpc>
                  <a:spcPct val="120000"/>
                </a:lnSpc>
                <a:buFont typeface="Wingdings" pitchFamily="2" charset="2"/>
                <a:buChar char="l"/>
              </a:pPr>
              <a:r>
                <a:rPr lang="ja-JP" altLang="en-US" sz="700" b="1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アジアントップス</a:t>
              </a:r>
              <a:endParaRPr lang="en-US" altLang="ja-JP" sz="700" b="1"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85725" indent="-85725">
                <a:lnSpc>
                  <a:spcPct val="120000"/>
                </a:lnSpc>
                <a:buFont typeface="Wingdings" pitchFamily="2" charset="2"/>
                <a:buChar char="l"/>
              </a:pPr>
              <a:r>
                <a:rPr lang="ja-JP" altLang="en-US" sz="700" b="1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天然石ネックレス</a:t>
              </a:r>
              <a:endParaRPr lang="en-US" altLang="ja-JP" sz="700" b="1"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85725" indent="-85725">
                <a:lnSpc>
                  <a:spcPct val="120000"/>
                </a:lnSpc>
                <a:buFont typeface="Wingdings" pitchFamily="2" charset="2"/>
                <a:buChar char="l"/>
              </a:pPr>
              <a:r>
                <a:rPr lang="ja-JP" altLang="en-US" sz="700" b="1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マグカップ</a:t>
              </a:r>
              <a:endParaRPr lang="en-US" altLang="ja-JP" sz="700" b="1"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85725" indent="-85725">
                <a:lnSpc>
                  <a:spcPct val="120000"/>
                </a:lnSpc>
                <a:buFont typeface="Wingdings" pitchFamily="2" charset="2"/>
                <a:buChar char="l"/>
              </a:pPr>
              <a:r>
                <a:rPr lang="ja-JP" altLang="en-US" sz="700" b="1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マスキングテープ</a:t>
              </a:r>
              <a:endParaRPr lang="en-US" altLang="ja-JP" sz="700" b="1"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</p:txBody>
        </p:sp>
        <p:sp>
          <p:nvSpPr>
            <p:cNvPr id="563" name="テキスト ボックス 562"/>
            <p:cNvSpPr txBox="1"/>
            <p:nvPr/>
          </p:nvSpPr>
          <p:spPr>
            <a:xfrm>
              <a:off x="2236370" y="8370576"/>
              <a:ext cx="1051380" cy="1180002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/>
            <a:p>
              <a:pPr algn="r" defTabSz="510523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ja-JP" sz="700" b="1" spc="55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\1,000</a:t>
              </a:r>
            </a:p>
            <a:p>
              <a:pPr algn="r" defTabSz="510523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ja-JP" sz="700" b="1" spc="55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\1,200</a:t>
              </a:r>
            </a:p>
            <a:p>
              <a:pPr algn="r" defTabSz="510523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ja-JP" sz="700" b="1" spc="55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\500</a:t>
              </a:r>
            </a:p>
            <a:p>
              <a:pPr algn="r" defTabSz="510523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ja-JP" sz="700" b="1" spc="55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\300</a:t>
              </a:r>
            </a:p>
          </p:txBody>
        </p:sp>
      </p:grpSp>
      <p:sp>
        <p:nvSpPr>
          <p:cNvPr id="64" name="正方形/長方形 63"/>
          <p:cNvSpPr/>
          <p:nvPr/>
        </p:nvSpPr>
        <p:spPr>
          <a:xfrm>
            <a:off x="427038" y="1798638"/>
            <a:ext cx="1485900" cy="1036637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8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写真やイラストを</a:t>
            </a:r>
            <a:endParaRPr lang="en-US" altLang="ja-JP" sz="8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8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65" name="正方形/長方形 64"/>
          <p:cNvSpPr/>
          <p:nvPr/>
        </p:nvSpPr>
        <p:spPr>
          <a:xfrm>
            <a:off x="1890713" y="1798638"/>
            <a:ext cx="1500187" cy="1036637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8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写真やイラストを</a:t>
            </a:r>
            <a:endParaRPr lang="en-US" altLang="ja-JP" sz="8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8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66" name="正方形/長方形 65"/>
          <p:cNvSpPr/>
          <p:nvPr/>
        </p:nvSpPr>
        <p:spPr>
          <a:xfrm>
            <a:off x="425450" y="2835275"/>
            <a:ext cx="708025" cy="66357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写真やイラストを</a:t>
            </a:r>
            <a:endParaRPr lang="en-US" altLang="ja-JP" sz="6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67" name="正方形/長方形 66"/>
          <p:cNvSpPr/>
          <p:nvPr/>
        </p:nvSpPr>
        <p:spPr>
          <a:xfrm>
            <a:off x="1120775" y="2835275"/>
            <a:ext cx="787400" cy="663575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写真やイラストを</a:t>
            </a:r>
            <a:endParaRPr lang="en-US" altLang="ja-JP" sz="6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68" name="正方形/長方形 67"/>
          <p:cNvSpPr/>
          <p:nvPr/>
        </p:nvSpPr>
        <p:spPr>
          <a:xfrm>
            <a:off x="1892300" y="2835275"/>
            <a:ext cx="787400" cy="66357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写真やイラストを</a:t>
            </a:r>
            <a:endParaRPr lang="en-US" altLang="ja-JP" sz="6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69" name="正方形/長方形 68"/>
          <p:cNvSpPr/>
          <p:nvPr/>
        </p:nvSpPr>
        <p:spPr>
          <a:xfrm>
            <a:off x="2681288" y="2835275"/>
            <a:ext cx="708025" cy="663575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写真やイラストを</a:t>
            </a:r>
            <a:endParaRPr lang="en-US" altLang="ja-JP" sz="6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</a:p>
        </p:txBody>
      </p:sp>
      <p:sp>
        <p:nvSpPr>
          <p:cNvPr id="6163" name="テキスト ボックス 69"/>
          <p:cNvSpPr txBox="1">
            <a:spLocks noChangeArrowheads="1"/>
          </p:cNvSpPr>
          <p:nvPr/>
        </p:nvSpPr>
        <p:spPr bwMode="auto">
          <a:xfrm>
            <a:off x="96838" y="112713"/>
            <a:ext cx="18415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45811" tIns="22906" rIns="45811" bIns="22906">
            <a:spAutoFit/>
          </a:bodyPr>
          <a:lstStyle/>
          <a:p>
            <a:r>
              <a:rPr lang="en-US" altLang="ja-JP" sz="3600" b="1" i="1">
                <a:solidFill>
                  <a:schemeClr val="bg1"/>
                </a:solidFill>
                <a:latin typeface="ＭＳ 明朝" pitchFamily="17" charset="-128"/>
                <a:ea typeface="ＭＳ 明朝" pitchFamily="17" charset="-128"/>
              </a:rPr>
              <a:t>3</a:t>
            </a:r>
            <a:endParaRPr lang="ja-JP" altLang="en-US" sz="3600" b="1" i="1">
              <a:solidFill>
                <a:schemeClr val="bg1"/>
              </a:solidFill>
              <a:latin typeface="ＭＳ 明朝" pitchFamily="17" charset="-128"/>
              <a:ea typeface="ＭＳ 明朝" pitchFamily="17" charset="-128"/>
            </a:endParaRPr>
          </a:p>
        </p:txBody>
      </p:sp>
      <p:sp>
        <p:nvSpPr>
          <p:cNvPr id="6164" name="Freeform 78"/>
          <p:cNvSpPr>
            <a:spLocks/>
          </p:cNvSpPr>
          <p:nvPr/>
        </p:nvSpPr>
        <p:spPr bwMode="auto">
          <a:xfrm>
            <a:off x="393700" y="452438"/>
            <a:ext cx="115888" cy="153987"/>
          </a:xfrm>
          <a:custGeom>
            <a:avLst/>
            <a:gdLst>
              <a:gd name="T0" fmla="*/ 114863 w 158"/>
              <a:gd name="T1" fmla="*/ 110805 h 180"/>
              <a:gd name="T2" fmla="*/ 57432 w 158"/>
              <a:gd name="T3" fmla="*/ 154612 h 180"/>
              <a:gd name="T4" fmla="*/ 42165 w 158"/>
              <a:gd name="T5" fmla="*/ 145163 h 180"/>
              <a:gd name="T6" fmla="*/ 35622 w 158"/>
              <a:gd name="T7" fmla="*/ 122831 h 180"/>
              <a:gd name="T8" fmla="*/ 58158 w 158"/>
              <a:gd name="T9" fmla="*/ 55832 h 180"/>
              <a:gd name="T10" fmla="*/ 34168 w 158"/>
              <a:gd name="T11" fmla="*/ 65281 h 180"/>
              <a:gd name="T12" fmla="*/ 3635 w 158"/>
              <a:gd name="T13" fmla="*/ 110805 h 180"/>
              <a:gd name="T14" fmla="*/ 0 w 158"/>
              <a:gd name="T15" fmla="*/ 110805 h 180"/>
              <a:gd name="T16" fmla="*/ 0 w 158"/>
              <a:gd name="T17" fmla="*/ 95344 h 180"/>
              <a:gd name="T18" fmla="*/ 21082 w 158"/>
              <a:gd name="T19" fmla="*/ 64422 h 180"/>
              <a:gd name="T20" fmla="*/ 7997 w 158"/>
              <a:gd name="T21" fmla="*/ 44666 h 180"/>
              <a:gd name="T22" fmla="*/ 15994 w 158"/>
              <a:gd name="T23" fmla="*/ 15461 h 180"/>
              <a:gd name="T24" fmla="*/ 37803 w 158"/>
              <a:gd name="T25" fmla="*/ 0 h 180"/>
              <a:gd name="T26" fmla="*/ 49435 w 158"/>
              <a:gd name="T27" fmla="*/ 13743 h 180"/>
              <a:gd name="T28" fmla="*/ 42892 w 158"/>
              <a:gd name="T29" fmla="*/ 45525 h 180"/>
              <a:gd name="T30" fmla="*/ 85784 w 158"/>
              <a:gd name="T31" fmla="*/ 859 h 180"/>
              <a:gd name="T32" fmla="*/ 99596 w 158"/>
              <a:gd name="T33" fmla="*/ 0 h 180"/>
              <a:gd name="T34" fmla="*/ 85784 w 158"/>
              <a:gd name="T35" fmla="*/ 45525 h 180"/>
              <a:gd name="T36" fmla="*/ 74152 w 158"/>
              <a:gd name="T37" fmla="*/ 84178 h 180"/>
              <a:gd name="T38" fmla="*/ 71971 w 158"/>
              <a:gd name="T39" fmla="*/ 103075 h 180"/>
              <a:gd name="T40" fmla="*/ 74879 w 158"/>
              <a:gd name="T41" fmla="*/ 114241 h 180"/>
              <a:gd name="T42" fmla="*/ 82876 w 158"/>
              <a:gd name="T43" fmla="*/ 118536 h 180"/>
              <a:gd name="T44" fmla="*/ 93054 w 158"/>
              <a:gd name="T45" fmla="*/ 114241 h 180"/>
              <a:gd name="T46" fmla="*/ 114863 w 158"/>
              <a:gd name="T47" fmla="*/ 91049 h 180"/>
              <a:gd name="T48" fmla="*/ 114863 w 158"/>
              <a:gd name="T49" fmla="*/ 110805 h 180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w 158"/>
              <a:gd name="T76" fmla="*/ 0 h 180"/>
              <a:gd name="T77" fmla="*/ 158 w 158"/>
              <a:gd name="T78" fmla="*/ 180 h 180"/>
            </a:gdLst>
            <a:ahLst/>
            <a:cxnLst>
              <a:cxn ang="T50">
                <a:pos x="T0" y="T1"/>
              </a:cxn>
              <a:cxn ang="T51">
                <a:pos x="T2" y="T3"/>
              </a:cxn>
              <a:cxn ang="T52">
                <a:pos x="T4" y="T5"/>
              </a:cxn>
              <a:cxn ang="T53">
                <a:pos x="T6" y="T7"/>
              </a:cxn>
              <a:cxn ang="T54">
                <a:pos x="T8" y="T9"/>
              </a:cxn>
              <a:cxn ang="T55">
                <a:pos x="T10" y="T11"/>
              </a:cxn>
              <a:cxn ang="T56">
                <a:pos x="T12" y="T13"/>
              </a:cxn>
              <a:cxn ang="T57">
                <a:pos x="T14" y="T15"/>
              </a:cxn>
              <a:cxn ang="T58">
                <a:pos x="T16" y="T17"/>
              </a:cxn>
              <a:cxn ang="T59">
                <a:pos x="T18" y="T19"/>
              </a:cxn>
              <a:cxn ang="T60">
                <a:pos x="T20" y="T21"/>
              </a:cxn>
              <a:cxn ang="T61">
                <a:pos x="T22" y="T23"/>
              </a:cxn>
              <a:cxn ang="T62">
                <a:pos x="T24" y="T25"/>
              </a:cxn>
              <a:cxn ang="T63">
                <a:pos x="T26" y="T27"/>
              </a:cxn>
              <a:cxn ang="T64">
                <a:pos x="T28" y="T29"/>
              </a:cxn>
              <a:cxn ang="T65">
                <a:pos x="T30" y="T31"/>
              </a:cxn>
              <a:cxn ang="T66">
                <a:pos x="T32" y="T33"/>
              </a:cxn>
              <a:cxn ang="T67">
                <a:pos x="T34" y="T35"/>
              </a:cxn>
              <a:cxn ang="T68">
                <a:pos x="T36" y="T37"/>
              </a:cxn>
              <a:cxn ang="T69">
                <a:pos x="T38" y="T39"/>
              </a:cxn>
              <a:cxn ang="T70">
                <a:pos x="T40" y="T41"/>
              </a:cxn>
              <a:cxn ang="T71">
                <a:pos x="T42" y="T43"/>
              </a:cxn>
              <a:cxn ang="T72">
                <a:pos x="T44" y="T45"/>
              </a:cxn>
              <a:cxn ang="T73">
                <a:pos x="T46" y="T47"/>
              </a:cxn>
              <a:cxn ang="T74">
                <a:pos x="T48" y="T49"/>
              </a:cxn>
            </a:cxnLst>
            <a:rect l="T75" t="T76" r="T77" b="T78"/>
            <a:pathLst>
              <a:path w="158" h="180">
                <a:moveTo>
                  <a:pt x="158" y="129"/>
                </a:moveTo>
                <a:cubicBezTo>
                  <a:pt x="124" y="163"/>
                  <a:pt x="97" y="180"/>
                  <a:pt x="79" y="180"/>
                </a:cubicBezTo>
                <a:cubicBezTo>
                  <a:pt x="70" y="180"/>
                  <a:pt x="63" y="176"/>
                  <a:pt x="58" y="169"/>
                </a:cubicBezTo>
                <a:cubicBezTo>
                  <a:pt x="52" y="162"/>
                  <a:pt x="49" y="153"/>
                  <a:pt x="49" y="143"/>
                </a:cubicBezTo>
                <a:cubicBezTo>
                  <a:pt x="49" y="124"/>
                  <a:pt x="59" y="98"/>
                  <a:pt x="80" y="65"/>
                </a:cubicBezTo>
                <a:cubicBezTo>
                  <a:pt x="70" y="70"/>
                  <a:pt x="59" y="74"/>
                  <a:pt x="47" y="76"/>
                </a:cubicBezTo>
                <a:cubicBezTo>
                  <a:pt x="38" y="93"/>
                  <a:pt x="24" y="110"/>
                  <a:pt x="5" y="129"/>
                </a:cubicBezTo>
                <a:cubicBezTo>
                  <a:pt x="0" y="129"/>
                  <a:pt x="0" y="129"/>
                  <a:pt x="0" y="129"/>
                </a:cubicBezTo>
                <a:cubicBezTo>
                  <a:pt x="0" y="111"/>
                  <a:pt x="0" y="111"/>
                  <a:pt x="0" y="111"/>
                </a:cubicBezTo>
                <a:cubicBezTo>
                  <a:pt x="11" y="100"/>
                  <a:pt x="20" y="88"/>
                  <a:pt x="29" y="75"/>
                </a:cubicBezTo>
                <a:cubicBezTo>
                  <a:pt x="17" y="70"/>
                  <a:pt x="11" y="62"/>
                  <a:pt x="11" y="52"/>
                </a:cubicBezTo>
                <a:cubicBezTo>
                  <a:pt x="11" y="41"/>
                  <a:pt x="15" y="30"/>
                  <a:pt x="22" y="18"/>
                </a:cubicBezTo>
                <a:cubicBezTo>
                  <a:pt x="29" y="6"/>
                  <a:pt x="39" y="0"/>
                  <a:pt x="52" y="0"/>
                </a:cubicBezTo>
                <a:cubicBezTo>
                  <a:pt x="63" y="0"/>
                  <a:pt x="68" y="5"/>
                  <a:pt x="68" y="16"/>
                </a:cubicBezTo>
                <a:cubicBezTo>
                  <a:pt x="68" y="25"/>
                  <a:pt x="65" y="37"/>
                  <a:pt x="59" y="53"/>
                </a:cubicBezTo>
                <a:cubicBezTo>
                  <a:pt x="81" y="51"/>
                  <a:pt x="101" y="33"/>
                  <a:pt x="118" y="1"/>
                </a:cubicBezTo>
                <a:cubicBezTo>
                  <a:pt x="137" y="0"/>
                  <a:pt x="137" y="0"/>
                  <a:pt x="137" y="0"/>
                </a:cubicBezTo>
                <a:cubicBezTo>
                  <a:pt x="118" y="53"/>
                  <a:pt x="118" y="53"/>
                  <a:pt x="118" y="53"/>
                </a:cubicBezTo>
                <a:cubicBezTo>
                  <a:pt x="110" y="75"/>
                  <a:pt x="105" y="90"/>
                  <a:pt x="102" y="98"/>
                </a:cubicBezTo>
                <a:cubicBezTo>
                  <a:pt x="100" y="106"/>
                  <a:pt x="99" y="113"/>
                  <a:pt x="99" y="120"/>
                </a:cubicBezTo>
                <a:cubicBezTo>
                  <a:pt x="99" y="125"/>
                  <a:pt x="100" y="130"/>
                  <a:pt x="103" y="133"/>
                </a:cubicBezTo>
                <a:cubicBezTo>
                  <a:pt x="106" y="137"/>
                  <a:pt x="109" y="138"/>
                  <a:pt x="114" y="138"/>
                </a:cubicBezTo>
                <a:cubicBezTo>
                  <a:pt x="119" y="138"/>
                  <a:pt x="123" y="137"/>
                  <a:pt x="128" y="133"/>
                </a:cubicBezTo>
                <a:cubicBezTo>
                  <a:pt x="132" y="130"/>
                  <a:pt x="143" y="121"/>
                  <a:pt x="158" y="106"/>
                </a:cubicBezTo>
                <a:lnTo>
                  <a:pt x="158" y="12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65" name="Freeform 79"/>
          <p:cNvSpPr>
            <a:spLocks noEditPoints="1"/>
          </p:cNvSpPr>
          <p:nvPr/>
        </p:nvSpPr>
        <p:spPr bwMode="auto">
          <a:xfrm>
            <a:off x="508000" y="350838"/>
            <a:ext cx="160338" cy="255587"/>
          </a:xfrm>
          <a:custGeom>
            <a:avLst/>
            <a:gdLst>
              <a:gd name="T0" fmla="*/ 160809 w 221"/>
              <a:gd name="T1" fmla="*/ 213363 h 297"/>
              <a:gd name="T2" fmla="*/ 128065 w 221"/>
              <a:gd name="T3" fmla="*/ 247916 h 297"/>
              <a:gd name="T4" fmla="*/ 107691 w 221"/>
              <a:gd name="T5" fmla="*/ 256554 h 297"/>
              <a:gd name="T6" fmla="*/ 90955 w 221"/>
              <a:gd name="T7" fmla="*/ 244461 h 297"/>
              <a:gd name="T8" fmla="*/ 85134 w 221"/>
              <a:gd name="T9" fmla="*/ 209044 h 297"/>
              <a:gd name="T10" fmla="*/ 58211 w 221"/>
              <a:gd name="T11" fmla="*/ 244461 h 297"/>
              <a:gd name="T12" fmla="*/ 32016 w 221"/>
              <a:gd name="T13" fmla="*/ 256554 h 297"/>
              <a:gd name="T14" fmla="*/ 9459 w 221"/>
              <a:gd name="T15" fmla="*/ 242733 h 297"/>
              <a:gd name="T16" fmla="*/ 0 w 221"/>
              <a:gd name="T17" fmla="*/ 209044 h 297"/>
              <a:gd name="T18" fmla="*/ 24012 w 221"/>
              <a:gd name="T19" fmla="*/ 135619 h 297"/>
              <a:gd name="T20" fmla="*/ 76402 w 221"/>
              <a:gd name="T21" fmla="*/ 101931 h 297"/>
              <a:gd name="T22" fmla="*/ 88772 w 221"/>
              <a:gd name="T23" fmla="*/ 104522 h 297"/>
              <a:gd name="T24" fmla="*/ 98232 w 221"/>
              <a:gd name="T25" fmla="*/ 113160 h 297"/>
              <a:gd name="T26" fmla="*/ 119333 w 221"/>
              <a:gd name="T27" fmla="*/ 6911 h 297"/>
              <a:gd name="T28" fmla="*/ 154988 w 221"/>
              <a:gd name="T29" fmla="*/ 0 h 297"/>
              <a:gd name="T30" fmla="*/ 157898 w 221"/>
              <a:gd name="T31" fmla="*/ 2591 h 297"/>
              <a:gd name="T32" fmla="*/ 150622 w 221"/>
              <a:gd name="T33" fmla="*/ 39736 h 297"/>
              <a:gd name="T34" fmla="*/ 120789 w 221"/>
              <a:gd name="T35" fmla="*/ 207316 h 297"/>
              <a:gd name="T36" fmla="*/ 122972 w 221"/>
              <a:gd name="T37" fmla="*/ 218546 h 297"/>
              <a:gd name="T38" fmla="*/ 129520 w 221"/>
              <a:gd name="T39" fmla="*/ 222865 h 297"/>
              <a:gd name="T40" fmla="*/ 160809 w 221"/>
              <a:gd name="T41" fmla="*/ 193495 h 297"/>
              <a:gd name="T42" fmla="*/ 160809 w 221"/>
              <a:gd name="T43" fmla="*/ 213363 h 297"/>
              <a:gd name="T44" fmla="*/ 52390 w 221"/>
              <a:gd name="T45" fmla="*/ 222865 h 297"/>
              <a:gd name="T46" fmla="*/ 80041 w 221"/>
              <a:gd name="T47" fmla="*/ 193495 h 297"/>
              <a:gd name="T48" fmla="*/ 92411 w 221"/>
              <a:gd name="T49" fmla="*/ 138211 h 297"/>
              <a:gd name="T50" fmla="*/ 88772 w 221"/>
              <a:gd name="T51" fmla="*/ 121798 h 297"/>
              <a:gd name="T52" fmla="*/ 78585 w 221"/>
              <a:gd name="T53" fmla="*/ 115752 h 297"/>
              <a:gd name="T54" fmla="*/ 51663 w 221"/>
              <a:gd name="T55" fmla="*/ 145985 h 297"/>
              <a:gd name="T56" fmla="*/ 38565 w 221"/>
              <a:gd name="T57" fmla="*/ 202133 h 297"/>
              <a:gd name="T58" fmla="*/ 42203 w 221"/>
              <a:gd name="T59" fmla="*/ 217682 h 297"/>
              <a:gd name="T60" fmla="*/ 52390 w 221"/>
              <a:gd name="T61" fmla="*/ 222865 h 297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w 221"/>
              <a:gd name="T94" fmla="*/ 0 h 297"/>
              <a:gd name="T95" fmla="*/ 221 w 221"/>
              <a:gd name="T96" fmla="*/ 297 h 297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T93" t="T94" r="T95" b="T96"/>
            <a:pathLst>
              <a:path w="221" h="297">
                <a:moveTo>
                  <a:pt x="221" y="247"/>
                </a:moveTo>
                <a:cubicBezTo>
                  <a:pt x="201" y="267"/>
                  <a:pt x="186" y="280"/>
                  <a:pt x="176" y="287"/>
                </a:cubicBezTo>
                <a:cubicBezTo>
                  <a:pt x="166" y="294"/>
                  <a:pt x="156" y="297"/>
                  <a:pt x="148" y="297"/>
                </a:cubicBezTo>
                <a:cubicBezTo>
                  <a:pt x="139" y="297"/>
                  <a:pt x="131" y="293"/>
                  <a:pt x="125" y="283"/>
                </a:cubicBezTo>
                <a:cubicBezTo>
                  <a:pt x="120" y="274"/>
                  <a:pt x="117" y="260"/>
                  <a:pt x="117" y="242"/>
                </a:cubicBezTo>
                <a:cubicBezTo>
                  <a:pt x="105" y="260"/>
                  <a:pt x="93" y="274"/>
                  <a:pt x="80" y="283"/>
                </a:cubicBezTo>
                <a:cubicBezTo>
                  <a:pt x="67" y="293"/>
                  <a:pt x="55" y="297"/>
                  <a:pt x="44" y="297"/>
                </a:cubicBezTo>
                <a:cubicBezTo>
                  <a:pt x="32" y="297"/>
                  <a:pt x="22" y="292"/>
                  <a:pt x="13" y="281"/>
                </a:cubicBezTo>
                <a:cubicBezTo>
                  <a:pt x="4" y="270"/>
                  <a:pt x="0" y="257"/>
                  <a:pt x="0" y="242"/>
                </a:cubicBezTo>
                <a:cubicBezTo>
                  <a:pt x="0" y="212"/>
                  <a:pt x="11" y="183"/>
                  <a:pt x="33" y="157"/>
                </a:cubicBezTo>
                <a:cubicBezTo>
                  <a:pt x="55" y="131"/>
                  <a:pt x="79" y="118"/>
                  <a:pt x="105" y="118"/>
                </a:cubicBezTo>
                <a:cubicBezTo>
                  <a:pt x="112" y="118"/>
                  <a:pt x="118" y="119"/>
                  <a:pt x="122" y="121"/>
                </a:cubicBezTo>
                <a:cubicBezTo>
                  <a:pt x="126" y="123"/>
                  <a:pt x="130" y="127"/>
                  <a:pt x="135" y="131"/>
                </a:cubicBezTo>
                <a:cubicBezTo>
                  <a:pt x="164" y="8"/>
                  <a:pt x="164" y="8"/>
                  <a:pt x="164" y="8"/>
                </a:cubicBezTo>
                <a:cubicBezTo>
                  <a:pt x="188" y="3"/>
                  <a:pt x="205" y="0"/>
                  <a:pt x="213" y="0"/>
                </a:cubicBezTo>
                <a:cubicBezTo>
                  <a:pt x="216" y="0"/>
                  <a:pt x="217" y="1"/>
                  <a:pt x="217" y="3"/>
                </a:cubicBezTo>
                <a:cubicBezTo>
                  <a:pt x="217" y="5"/>
                  <a:pt x="214" y="19"/>
                  <a:pt x="207" y="46"/>
                </a:cubicBezTo>
                <a:cubicBezTo>
                  <a:pt x="179" y="153"/>
                  <a:pt x="166" y="218"/>
                  <a:pt x="166" y="240"/>
                </a:cubicBezTo>
                <a:cubicBezTo>
                  <a:pt x="166" y="246"/>
                  <a:pt x="167" y="250"/>
                  <a:pt x="169" y="253"/>
                </a:cubicBezTo>
                <a:cubicBezTo>
                  <a:pt x="171" y="256"/>
                  <a:pt x="174" y="258"/>
                  <a:pt x="178" y="258"/>
                </a:cubicBezTo>
                <a:cubicBezTo>
                  <a:pt x="186" y="258"/>
                  <a:pt x="201" y="246"/>
                  <a:pt x="221" y="224"/>
                </a:cubicBezTo>
                <a:lnTo>
                  <a:pt x="221" y="247"/>
                </a:lnTo>
                <a:close/>
                <a:moveTo>
                  <a:pt x="72" y="258"/>
                </a:moveTo>
                <a:cubicBezTo>
                  <a:pt x="86" y="258"/>
                  <a:pt x="98" y="247"/>
                  <a:pt x="110" y="224"/>
                </a:cubicBezTo>
                <a:cubicBezTo>
                  <a:pt x="122" y="201"/>
                  <a:pt x="127" y="180"/>
                  <a:pt x="127" y="160"/>
                </a:cubicBezTo>
                <a:cubicBezTo>
                  <a:pt x="127" y="152"/>
                  <a:pt x="126" y="146"/>
                  <a:pt x="122" y="141"/>
                </a:cubicBezTo>
                <a:cubicBezTo>
                  <a:pt x="118" y="136"/>
                  <a:pt x="114" y="134"/>
                  <a:pt x="108" y="134"/>
                </a:cubicBezTo>
                <a:cubicBezTo>
                  <a:pt x="95" y="134"/>
                  <a:pt x="83" y="145"/>
                  <a:pt x="71" y="169"/>
                </a:cubicBezTo>
                <a:cubicBezTo>
                  <a:pt x="59" y="193"/>
                  <a:pt x="53" y="214"/>
                  <a:pt x="53" y="234"/>
                </a:cubicBezTo>
                <a:cubicBezTo>
                  <a:pt x="53" y="241"/>
                  <a:pt x="55" y="247"/>
                  <a:pt x="58" y="252"/>
                </a:cubicBezTo>
                <a:cubicBezTo>
                  <a:pt x="62" y="256"/>
                  <a:pt x="66" y="258"/>
                  <a:pt x="72" y="258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66" name="Freeform 80"/>
          <p:cNvSpPr>
            <a:spLocks noEditPoints="1"/>
          </p:cNvSpPr>
          <p:nvPr/>
        </p:nvSpPr>
        <p:spPr bwMode="auto">
          <a:xfrm>
            <a:off x="747713" y="350838"/>
            <a:ext cx="204787" cy="255587"/>
          </a:xfrm>
          <a:custGeom>
            <a:avLst/>
            <a:gdLst>
              <a:gd name="T0" fmla="*/ 205319 w 282"/>
              <a:gd name="T1" fmla="*/ 212647 h 298"/>
              <a:gd name="T2" fmla="*/ 141976 w 282"/>
              <a:gd name="T3" fmla="*/ 256554 h 298"/>
              <a:gd name="T4" fmla="*/ 117221 w 282"/>
              <a:gd name="T5" fmla="*/ 242779 h 298"/>
              <a:gd name="T6" fmla="*/ 107028 w 282"/>
              <a:gd name="T7" fmla="*/ 204899 h 298"/>
              <a:gd name="T8" fmla="*/ 74992 w 282"/>
              <a:gd name="T9" fmla="*/ 243640 h 298"/>
              <a:gd name="T10" fmla="*/ 45141 w 282"/>
              <a:gd name="T11" fmla="*/ 256554 h 298"/>
              <a:gd name="T12" fmla="*/ 12377 w 282"/>
              <a:gd name="T13" fmla="*/ 235892 h 298"/>
              <a:gd name="T14" fmla="*/ 0 w 282"/>
              <a:gd name="T15" fmla="*/ 179932 h 298"/>
              <a:gd name="T16" fmla="*/ 16018 w 282"/>
              <a:gd name="T17" fmla="*/ 94701 h 298"/>
              <a:gd name="T18" fmla="*/ 64071 w 282"/>
              <a:gd name="T19" fmla="*/ 24967 h 298"/>
              <a:gd name="T20" fmla="*/ 140520 w 282"/>
              <a:gd name="T21" fmla="*/ 0 h 298"/>
              <a:gd name="T22" fmla="*/ 202407 w 282"/>
              <a:gd name="T23" fmla="*/ 10331 h 298"/>
              <a:gd name="T24" fmla="*/ 202407 w 282"/>
              <a:gd name="T25" fmla="*/ 22384 h 298"/>
              <a:gd name="T26" fmla="*/ 164546 w 282"/>
              <a:gd name="T27" fmla="*/ 108476 h 298"/>
              <a:gd name="T28" fmla="*/ 149985 w 282"/>
              <a:gd name="T29" fmla="*/ 192846 h 298"/>
              <a:gd name="T30" fmla="*/ 154353 w 282"/>
              <a:gd name="T31" fmla="*/ 214369 h 298"/>
              <a:gd name="T32" fmla="*/ 168187 w 282"/>
              <a:gd name="T33" fmla="*/ 222978 h 298"/>
              <a:gd name="T34" fmla="*/ 205319 w 282"/>
              <a:gd name="T35" fmla="*/ 192846 h 298"/>
              <a:gd name="T36" fmla="*/ 205319 w 282"/>
              <a:gd name="T37" fmla="*/ 212647 h 298"/>
              <a:gd name="T38" fmla="*/ 161634 w 282"/>
              <a:gd name="T39" fmla="*/ 22384 h 298"/>
              <a:gd name="T40" fmla="*/ 132511 w 282"/>
              <a:gd name="T41" fmla="*/ 12914 h 298"/>
              <a:gd name="T42" fmla="*/ 87370 w 282"/>
              <a:gd name="T43" fmla="*/ 37880 h 298"/>
              <a:gd name="T44" fmla="*/ 55334 w 282"/>
              <a:gd name="T45" fmla="*/ 103310 h 298"/>
              <a:gd name="T46" fmla="*/ 43685 w 282"/>
              <a:gd name="T47" fmla="*/ 173906 h 298"/>
              <a:gd name="T48" fmla="*/ 50238 w 282"/>
              <a:gd name="T49" fmla="*/ 206621 h 298"/>
              <a:gd name="T50" fmla="*/ 66983 w 282"/>
              <a:gd name="T51" fmla="*/ 218674 h 298"/>
              <a:gd name="T52" fmla="*/ 107756 w 282"/>
              <a:gd name="T53" fmla="*/ 180793 h 298"/>
              <a:gd name="T54" fmla="*/ 161634 w 282"/>
              <a:gd name="T55" fmla="*/ 22384 h 298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w 282"/>
              <a:gd name="T85" fmla="*/ 0 h 298"/>
              <a:gd name="T86" fmla="*/ 282 w 282"/>
              <a:gd name="T87" fmla="*/ 298 h 298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T84" t="T85" r="T86" b="T87"/>
            <a:pathLst>
              <a:path w="282" h="298">
                <a:moveTo>
                  <a:pt x="282" y="247"/>
                </a:moveTo>
                <a:cubicBezTo>
                  <a:pt x="251" y="281"/>
                  <a:pt x="222" y="298"/>
                  <a:pt x="195" y="298"/>
                </a:cubicBezTo>
                <a:cubicBezTo>
                  <a:pt x="181" y="298"/>
                  <a:pt x="169" y="293"/>
                  <a:pt x="161" y="282"/>
                </a:cubicBezTo>
                <a:cubicBezTo>
                  <a:pt x="152" y="272"/>
                  <a:pt x="148" y="257"/>
                  <a:pt x="147" y="238"/>
                </a:cubicBezTo>
                <a:cubicBezTo>
                  <a:pt x="130" y="259"/>
                  <a:pt x="115" y="273"/>
                  <a:pt x="103" y="283"/>
                </a:cubicBezTo>
                <a:cubicBezTo>
                  <a:pt x="90" y="293"/>
                  <a:pt x="76" y="298"/>
                  <a:pt x="62" y="298"/>
                </a:cubicBezTo>
                <a:cubicBezTo>
                  <a:pt x="43" y="298"/>
                  <a:pt x="28" y="290"/>
                  <a:pt x="17" y="274"/>
                </a:cubicBezTo>
                <a:cubicBezTo>
                  <a:pt x="5" y="258"/>
                  <a:pt x="0" y="236"/>
                  <a:pt x="0" y="209"/>
                </a:cubicBezTo>
                <a:cubicBezTo>
                  <a:pt x="0" y="177"/>
                  <a:pt x="7" y="144"/>
                  <a:pt x="22" y="110"/>
                </a:cubicBezTo>
                <a:cubicBezTo>
                  <a:pt x="37" y="76"/>
                  <a:pt x="59" y="49"/>
                  <a:pt x="88" y="29"/>
                </a:cubicBezTo>
                <a:cubicBezTo>
                  <a:pt x="117" y="10"/>
                  <a:pt x="152" y="0"/>
                  <a:pt x="193" y="0"/>
                </a:cubicBezTo>
                <a:cubicBezTo>
                  <a:pt x="224" y="0"/>
                  <a:pt x="252" y="4"/>
                  <a:pt x="278" y="12"/>
                </a:cubicBezTo>
                <a:cubicBezTo>
                  <a:pt x="278" y="26"/>
                  <a:pt x="278" y="26"/>
                  <a:pt x="278" y="26"/>
                </a:cubicBezTo>
                <a:cubicBezTo>
                  <a:pt x="257" y="50"/>
                  <a:pt x="240" y="83"/>
                  <a:pt x="226" y="126"/>
                </a:cubicBezTo>
                <a:cubicBezTo>
                  <a:pt x="212" y="169"/>
                  <a:pt x="206" y="201"/>
                  <a:pt x="206" y="224"/>
                </a:cubicBezTo>
                <a:cubicBezTo>
                  <a:pt x="206" y="235"/>
                  <a:pt x="208" y="243"/>
                  <a:pt x="212" y="249"/>
                </a:cubicBezTo>
                <a:cubicBezTo>
                  <a:pt x="217" y="256"/>
                  <a:pt x="223" y="259"/>
                  <a:pt x="231" y="259"/>
                </a:cubicBezTo>
                <a:cubicBezTo>
                  <a:pt x="245" y="259"/>
                  <a:pt x="262" y="247"/>
                  <a:pt x="282" y="224"/>
                </a:cubicBezTo>
                <a:lnTo>
                  <a:pt x="282" y="247"/>
                </a:lnTo>
                <a:close/>
                <a:moveTo>
                  <a:pt x="222" y="26"/>
                </a:moveTo>
                <a:cubicBezTo>
                  <a:pt x="210" y="19"/>
                  <a:pt x="196" y="15"/>
                  <a:pt x="182" y="15"/>
                </a:cubicBezTo>
                <a:cubicBezTo>
                  <a:pt x="159" y="15"/>
                  <a:pt x="138" y="25"/>
                  <a:pt x="120" y="44"/>
                </a:cubicBezTo>
                <a:cubicBezTo>
                  <a:pt x="101" y="63"/>
                  <a:pt x="87" y="89"/>
                  <a:pt x="76" y="120"/>
                </a:cubicBezTo>
                <a:cubicBezTo>
                  <a:pt x="66" y="152"/>
                  <a:pt x="60" y="179"/>
                  <a:pt x="60" y="202"/>
                </a:cubicBezTo>
                <a:cubicBezTo>
                  <a:pt x="60" y="218"/>
                  <a:pt x="63" y="230"/>
                  <a:pt x="69" y="240"/>
                </a:cubicBezTo>
                <a:cubicBezTo>
                  <a:pt x="75" y="250"/>
                  <a:pt x="83" y="254"/>
                  <a:pt x="92" y="254"/>
                </a:cubicBezTo>
                <a:cubicBezTo>
                  <a:pt x="108" y="254"/>
                  <a:pt x="127" y="240"/>
                  <a:pt x="148" y="210"/>
                </a:cubicBezTo>
                <a:cubicBezTo>
                  <a:pt x="157" y="133"/>
                  <a:pt x="181" y="71"/>
                  <a:pt x="222" y="26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67" name="Freeform 81"/>
          <p:cNvSpPr>
            <a:spLocks/>
          </p:cNvSpPr>
          <p:nvPr/>
        </p:nvSpPr>
        <p:spPr bwMode="auto">
          <a:xfrm>
            <a:off x="950913" y="452438"/>
            <a:ext cx="149225" cy="153987"/>
          </a:xfrm>
          <a:custGeom>
            <a:avLst/>
            <a:gdLst>
              <a:gd name="T0" fmla="*/ 149323 w 204"/>
              <a:gd name="T1" fmla="*/ 111047 h 181"/>
              <a:gd name="T2" fmla="*/ 90033 w 204"/>
              <a:gd name="T3" fmla="*/ 153758 h 181"/>
              <a:gd name="T4" fmla="*/ 73198 w 204"/>
              <a:gd name="T5" fmla="*/ 146070 h 181"/>
              <a:gd name="T6" fmla="*/ 67342 w 204"/>
              <a:gd name="T7" fmla="*/ 123860 h 181"/>
              <a:gd name="T8" fmla="*/ 80517 w 204"/>
              <a:gd name="T9" fmla="*/ 66628 h 181"/>
              <a:gd name="T10" fmla="*/ 87837 w 204"/>
              <a:gd name="T11" fmla="*/ 40148 h 181"/>
              <a:gd name="T12" fmla="*/ 83445 w 204"/>
              <a:gd name="T13" fmla="*/ 34168 h 181"/>
              <a:gd name="T14" fmla="*/ 78321 w 204"/>
              <a:gd name="T15" fmla="*/ 36731 h 181"/>
              <a:gd name="T16" fmla="*/ 71002 w 204"/>
              <a:gd name="T17" fmla="*/ 43565 h 181"/>
              <a:gd name="T18" fmla="*/ 62218 w 204"/>
              <a:gd name="T19" fmla="*/ 53815 h 181"/>
              <a:gd name="T20" fmla="*/ 53434 w 204"/>
              <a:gd name="T21" fmla="*/ 64920 h 181"/>
              <a:gd name="T22" fmla="*/ 45382 w 204"/>
              <a:gd name="T23" fmla="*/ 76025 h 181"/>
              <a:gd name="T24" fmla="*/ 38063 w 204"/>
              <a:gd name="T25" fmla="*/ 93109 h 181"/>
              <a:gd name="T26" fmla="*/ 35135 w 204"/>
              <a:gd name="T27" fmla="*/ 120444 h 181"/>
              <a:gd name="T28" fmla="*/ 35135 w 204"/>
              <a:gd name="T29" fmla="*/ 145216 h 181"/>
              <a:gd name="T30" fmla="*/ 1464 w 204"/>
              <a:gd name="T31" fmla="*/ 154612 h 181"/>
              <a:gd name="T32" fmla="*/ 0 w 204"/>
              <a:gd name="T33" fmla="*/ 118735 h 181"/>
              <a:gd name="T34" fmla="*/ 5856 w 204"/>
              <a:gd name="T35" fmla="*/ 65774 h 181"/>
              <a:gd name="T36" fmla="*/ 23423 w 204"/>
              <a:gd name="T37" fmla="*/ 8542 h 181"/>
              <a:gd name="T38" fmla="*/ 60754 w 204"/>
              <a:gd name="T39" fmla="*/ 0 h 181"/>
              <a:gd name="T40" fmla="*/ 45382 w 204"/>
              <a:gd name="T41" fmla="*/ 57232 h 181"/>
              <a:gd name="T42" fmla="*/ 84177 w 204"/>
              <a:gd name="T43" fmla="*/ 12813 h 181"/>
              <a:gd name="T44" fmla="*/ 110528 w 204"/>
              <a:gd name="T45" fmla="*/ 854 h 181"/>
              <a:gd name="T46" fmla="*/ 122972 w 204"/>
              <a:gd name="T47" fmla="*/ 7688 h 181"/>
              <a:gd name="T48" fmla="*/ 128096 w 204"/>
              <a:gd name="T49" fmla="*/ 24772 h 181"/>
              <a:gd name="T50" fmla="*/ 114920 w 204"/>
              <a:gd name="T51" fmla="*/ 80296 h 181"/>
              <a:gd name="T52" fmla="*/ 106136 w 204"/>
              <a:gd name="T53" fmla="*/ 114464 h 181"/>
              <a:gd name="T54" fmla="*/ 113456 w 204"/>
              <a:gd name="T55" fmla="*/ 124715 h 181"/>
              <a:gd name="T56" fmla="*/ 149323 w 204"/>
              <a:gd name="T57" fmla="*/ 91400 h 181"/>
              <a:gd name="T58" fmla="*/ 149323 w 204"/>
              <a:gd name="T59" fmla="*/ 111047 h 181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w 204"/>
              <a:gd name="T91" fmla="*/ 0 h 181"/>
              <a:gd name="T92" fmla="*/ 204 w 204"/>
              <a:gd name="T93" fmla="*/ 181 h 181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T90" t="T91" r="T92" b="T93"/>
            <a:pathLst>
              <a:path w="204" h="181">
                <a:moveTo>
                  <a:pt x="204" y="130"/>
                </a:moveTo>
                <a:cubicBezTo>
                  <a:pt x="172" y="164"/>
                  <a:pt x="145" y="180"/>
                  <a:pt x="123" y="180"/>
                </a:cubicBezTo>
                <a:cubicBezTo>
                  <a:pt x="113" y="180"/>
                  <a:pt x="106" y="177"/>
                  <a:pt x="100" y="171"/>
                </a:cubicBezTo>
                <a:cubicBezTo>
                  <a:pt x="95" y="164"/>
                  <a:pt x="92" y="156"/>
                  <a:pt x="92" y="145"/>
                </a:cubicBezTo>
                <a:cubicBezTo>
                  <a:pt x="92" y="130"/>
                  <a:pt x="98" y="108"/>
                  <a:pt x="110" y="78"/>
                </a:cubicBezTo>
                <a:cubicBezTo>
                  <a:pt x="116" y="61"/>
                  <a:pt x="120" y="51"/>
                  <a:pt x="120" y="47"/>
                </a:cubicBezTo>
                <a:cubicBezTo>
                  <a:pt x="120" y="42"/>
                  <a:pt x="118" y="40"/>
                  <a:pt x="114" y="40"/>
                </a:cubicBezTo>
                <a:cubicBezTo>
                  <a:pt x="113" y="40"/>
                  <a:pt x="110" y="41"/>
                  <a:pt x="107" y="43"/>
                </a:cubicBezTo>
                <a:cubicBezTo>
                  <a:pt x="104" y="45"/>
                  <a:pt x="101" y="48"/>
                  <a:pt x="97" y="51"/>
                </a:cubicBezTo>
                <a:cubicBezTo>
                  <a:pt x="93" y="54"/>
                  <a:pt x="90" y="58"/>
                  <a:pt x="85" y="63"/>
                </a:cubicBezTo>
                <a:cubicBezTo>
                  <a:pt x="82" y="66"/>
                  <a:pt x="78" y="71"/>
                  <a:pt x="73" y="76"/>
                </a:cubicBezTo>
                <a:cubicBezTo>
                  <a:pt x="62" y="89"/>
                  <a:pt x="62" y="89"/>
                  <a:pt x="62" y="89"/>
                </a:cubicBezTo>
                <a:cubicBezTo>
                  <a:pt x="57" y="95"/>
                  <a:pt x="54" y="102"/>
                  <a:pt x="52" y="109"/>
                </a:cubicBezTo>
                <a:cubicBezTo>
                  <a:pt x="50" y="120"/>
                  <a:pt x="49" y="131"/>
                  <a:pt x="48" y="141"/>
                </a:cubicBezTo>
                <a:cubicBezTo>
                  <a:pt x="48" y="148"/>
                  <a:pt x="48" y="158"/>
                  <a:pt x="48" y="170"/>
                </a:cubicBezTo>
                <a:cubicBezTo>
                  <a:pt x="2" y="181"/>
                  <a:pt x="2" y="181"/>
                  <a:pt x="2" y="181"/>
                </a:cubicBezTo>
                <a:cubicBezTo>
                  <a:pt x="1" y="162"/>
                  <a:pt x="0" y="149"/>
                  <a:pt x="0" y="139"/>
                </a:cubicBezTo>
                <a:cubicBezTo>
                  <a:pt x="0" y="117"/>
                  <a:pt x="3" y="96"/>
                  <a:pt x="8" y="77"/>
                </a:cubicBezTo>
                <a:cubicBezTo>
                  <a:pt x="13" y="57"/>
                  <a:pt x="21" y="35"/>
                  <a:pt x="32" y="10"/>
                </a:cubicBezTo>
                <a:cubicBezTo>
                  <a:pt x="83" y="0"/>
                  <a:pt x="83" y="0"/>
                  <a:pt x="83" y="0"/>
                </a:cubicBezTo>
                <a:cubicBezTo>
                  <a:pt x="72" y="29"/>
                  <a:pt x="65" y="51"/>
                  <a:pt x="62" y="67"/>
                </a:cubicBezTo>
                <a:cubicBezTo>
                  <a:pt x="84" y="42"/>
                  <a:pt x="102" y="25"/>
                  <a:pt x="115" y="15"/>
                </a:cubicBezTo>
                <a:cubicBezTo>
                  <a:pt x="129" y="6"/>
                  <a:pt x="140" y="1"/>
                  <a:pt x="151" y="1"/>
                </a:cubicBezTo>
                <a:cubicBezTo>
                  <a:pt x="158" y="1"/>
                  <a:pt x="163" y="4"/>
                  <a:pt x="168" y="9"/>
                </a:cubicBezTo>
                <a:cubicBezTo>
                  <a:pt x="173" y="14"/>
                  <a:pt x="175" y="21"/>
                  <a:pt x="175" y="29"/>
                </a:cubicBezTo>
                <a:cubicBezTo>
                  <a:pt x="175" y="42"/>
                  <a:pt x="169" y="63"/>
                  <a:pt x="157" y="94"/>
                </a:cubicBezTo>
                <a:cubicBezTo>
                  <a:pt x="149" y="114"/>
                  <a:pt x="145" y="128"/>
                  <a:pt x="145" y="134"/>
                </a:cubicBezTo>
                <a:cubicBezTo>
                  <a:pt x="145" y="142"/>
                  <a:pt x="149" y="146"/>
                  <a:pt x="155" y="146"/>
                </a:cubicBezTo>
                <a:cubicBezTo>
                  <a:pt x="165" y="146"/>
                  <a:pt x="182" y="133"/>
                  <a:pt x="204" y="107"/>
                </a:cubicBezTo>
                <a:lnTo>
                  <a:pt x="204" y="13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68" name="Freeform 82"/>
          <p:cNvSpPr>
            <a:spLocks/>
          </p:cNvSpPr>
          <p:nvPr/>
        </p:nvSpPr>
        <p:spPr bwMode="auto">
          <a:xfrm>
            <a:off x="1098550" y="452438"/>
            <a:ext cx="147638" cy="153987"/>
          </a:xfrm>
          <a:custGeom>
            <a:avLst/>
            <a:gdLst>
              <a:gd name="T0" fmla="*/ 147887 w 204"/>
              <a:gd name="T1" fmla="*/ 111047 h 181"/>
              <a:gd name="T2" fmla="*/ 88442 w 204"/>
              <a:gd name="T3" fmla="*/ 153758 h 181"/>
              <a:gd name="T4" fmla="*/ 72494 w 204"/>
              <a:gd name="T5" fmla="*/ 146070 h 181"/>
              <a:gd name="T6" fmla="*/ 66694 w 204"/>
              <a:gd name="T7" fmla="*/ 123860 h 181"/>
              <a:gd name="T8" fmla="*/ 79743 w 204"/>
              <a:gd name="T9" fmla="*/ 66628 h 181"/>
              <a:gd name="T10" fmla="*/ 86267 w 204"/>
              <a:gd name="T11" fmla="*/ 40148 h 181"/>
              <a:gd name="T12" fmla="*/ 82643 w 204"/>
              <a:gd name="T13" fmla="*/ 34168 h 181"/>
              <a:gd name="T14" fmla="*/ 77568 w 204"/>
              <a:gd name="T15" fmla="*/ 36731 h 181"/>
              <a:gd name="T16" fmla="*/ 70319 w 204"/>
              <a:gd name="T17" fmla="*/ 43565 h 181"/>
              <a:gd name="T18" fmla="*/ 61620 w 204"/>
              <a:gd name="T19" fmla="*/ 53815 h 181"/>
              <a:gd name="T20" fmla="*/ 52920 w 204"/>
              <a:gd name="T21" fmla="*/ 64920 h 181"/>
              <a:gd name="T22" fmla="*/ 44946 w 204"/>
              <a:gd name="T23" fmla="*/ 76025 h 181"/>
              <a:gd name="T24" fmla="*/ 37697 w 204"/>
              <a:gd name="T25" fmla="*/ 93109 h 181"/>
              <a:gd name="T26" fmla="*/ 34797 w 204"/>
              <a:gd name="T27" fmla="*/ 120444 h 181"/>
              <a:gd name="T28" fmla="*/ 34072 w 204"/>
              <a:gd name="T29" fmla="*/ 145216 h 181"/>
              <a:gd name="T30" fmla="*/ 1450 w 204"/>
              <a:gd name="T31" fmla="*/ 154612 h 181"/>
              <a:gd name="T32" fmla="*/ 0 w 204"/>
              <a:gd name="T33" fmla="*/ 118735 h 181"/>
              <a:gd name="T34" fmla="*/ 5075 w 204"/>
              <a:gd name="T35" fmla="*/ 65774 h 181"/>
              <a:gd name="T36" fmla="*/ 23198 w 204"/>
              <a:gd name="T37" fmla="*/ 8542 h 181"/>
              <a:gd name="T38" fmla="*/ 59445 w 204"/>
              <a:gd name="T39" fmla="*/ 0 h 181"/>
              <a:gd name="T40" fmla="*/ 44946 w 204"/>
              <a:gd name="T41" fmla="*/ 57232 h 181"/>
              <a:gd name="T42" fmla="*/ 83368 w 204"/>
              <a:gd name="T43" fmla="*/ 12813 h 181"/>
              <a:gd name="T44" fmla="*/ 108740 w 204"/>
              <a:gd name="T45" fmla="*/ 854 h 181"/>
              <a:gd name="T46" fmla="*/ 121789 w 204"/>
              <a:gd name="T47" fmla="*/ 7688 h 181"/>
              <a:gd name="T48" fmla="*/ 126864 w 204"/>
              <a:gd name="T49" fmla="*/ 24772 h 181"/>
              <a:gd name="T50" fmla="*/ 113815 w 204"/>
              <a:gd name="T51" fmla="*/ 80296 h 181"/>
              <a:gd name="T52" fmla="*/ 105116 w 204"/>
              <a:gd name="T53" fmla="*/ 114464 h 181"/>
              <a:gd name="T54" fmla="*/ 112365 w 204"/>
              <a:gd name="T55" fmla="*/ 124715 h 181"/>
              <a:gd name="T56" fmla="*/ 147887 w 204"/>
              <a:gd name="T57" fmla="*/ 91400 h 181"/>
              <a:gd name="T58" fmla="*/ 147887 w 204"/>
              <a:gd name="T59" fmla="*/ 111047 h 181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w 204"/>
              <a:gd name="T91" fmla="*/ 0 h 181"/>
              <a:gd name="T92" fmla="*/ 204 w 204"/>
              <a:gd name="T93" fmla="*/ 181 h 181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T90" t="T91" r="T92" b="T93"/>
            <a:pathLst>
              <a:path w="204" h="181">
                <a:moveTo>
                  <a:pt x="204" y="130"/>
                </a:moveTo>
                <a:cubicBezTo>
                  <a:pt x="172" y="164"/>
                  <a:pt x="145" y="180"/>
                  <a:pt x="122" y="180"/>
                </a:cubicBezTo>
                <a:cubicBezTo>
                  <a:pt x="113" y="180"/>
                  <a:pt x="106" y="177"/>
                  <a:pt x="100" y="171"/>
                </a:cubicBezTo>
                <a:cubicBezTo>
                  <a:pt x="94" y="164"/>
                  <a:pt x="92" y="156"/>
                  <a:pt x="92" y="145"/>
                </a:cubicBezTo>
                <a:cubicBezTo>
                  <a:pt x="92" y="130"/>
                  <a:pt x="98" y="108"/>
                  <a:pt x="110" y="78"/>
                </a:cubicBezTo>
                <a:cubicBezTo>
                  <a:pt x="116" y="61"/>
                  <a:pt x="119" y="51"/>
                  <a:pt x="119" y="47"/>
                </a:cubicBezTo>
                <a:cubicBezTo>
                  <a:pt x="119" y="42"/>
                  <a:pt x="118" y="40"/>
                  <a:pt x="114" y="40"/>
                </a:cubicBezTo>
                <a:cubicBezTo>
                  <a:pt x="112" y="40"/>
                  <a:pt x="110" y="41"/>
                  <a:pt x="107" y="43"/>
                </a:cubicBezTo>
                <a:cubicBezTo>
                  <a:pt x="104" y="45"/>
                  <a:pt x="100" y="48"/>
                  <a:pt x="97" y="51"/>
                </a:cubicBezTo>
                <a:cubicBezTo>
                  <a:pt x="93" y="54"/>
                  <a:pt x="89" y="58"/>
                  <a:pt x="85" y="63"/>
                </a:cubicBezTo>
                <a:cubicBezTo>
                  <a:pt x="81" y="66"/>
                  <a:pt x="77" y="71"/>
                  <a:pt x="73" y="76"/>
                </a:cubicBezTo>
                <a:cubicBezTo>
                  <a:pt x="62" y="89"/>
                  <a:pt x="62" y="89"/>
                  <a:pt x="62" y="89"/>
                </a:cubicBezTo>
                <a:cubicBezTo>
                  <a:pt x="56" y="95"/>
                  <a:pt x="53" y="102"/>
                  <a:pt x="52" y="109"/>
                </a:cubicBezTo>
                <a:cubicBezTo>
                  <a:pt x="50" y="120"/>
                  <a:pt x="49" y="131"/>
                  <a:pt x="48" y="141"/>
                </a:cubicBezTo>
                <a:cubicBezTo>
                  <a:pt x="48" y="148"/>
                  <a:pt x="47" y="158"/>
                  <a:pt x="47" y="170"/>
                </a:cubicBezTo>
                <a:cubicBezTo>
                  <a:pt x="2" y="181"/>
                  <a:pt x="2" y="181"/>
                  <a:pt x="2" y="181"/>
                </a:cubicBezTo>
                <a:cubicBezTo>
                  <a:pt x="0" y="162"/>
                  <a:pt x="0" y="149"/>
                  <a:pt x="0" y="139"/>
                </a:cubicBezTo>
                <a:cubicBezTo>
                  <a:pt x="0" y="117"/>
                  <a:pt x="2" y="96"/>
                  <a:pt x="7" y="77"/>
                </a:cubicBezTo>
                <a:cubicBezTo>
                  <a:pt x="13" y="57"/>
                  <a:pt x="21" y="35"/>
                  <a:pt x="32" y="10"/>
                </a:cubicBezTo>
                <a:cubicBezTo>
                  <a:pt x="82" y="0"/>
                  <a:pt x="82" y="0"/>
                  <a:pt x="82" y="0"/>
                </a:cubicBezTo>
                <a:cubicBezTo>
                  <a:pt x="72" y="29"/>
                  <a:pt x="65" y="51"/>
                  <a:pt x="62" y="67"/>
                </a:cubicBezTo>
                <a:cubicBezTo>
                  <a:pt x="84" y="42"/>
                  <a:pt x="102" y="25"/>
                  <a:pt x="115" y="15"/>
                </a:cubicBezTo>
                <a:cubicBezTo>
                  <a:pt x="128" y="6"/>
                  <a:pt x="140" y="1"/>
                  <a:pt x="150" y="1"/>
                </a:cubicBezTo>
                <a:cubicBezTo>
                  <a:pt x="157" y="1"/>
                  <a:pt x="163" y="4"/>
                  <a:pt x="168" y="9"/>
                </a:cubicBezTo>
                <a:cubicBezTo>
                  <a:pt x="172" y="14"/>
                  <a:pt x="175" y="21"/>
                  <a:pt x="175" y="29"/>
                </a:cubicBezTo>
                <a:cubicBezTo>
                  <a:pt x="175" y="42"/>
                  <a:pt x="169" y="63"/>
                  <a:pt x="157" y="94"/>
                </a:cubicBezTo>
                <a:cubicBezTo>
                  <a:pt x="149" y="114"/>
                  <a:pt x="145" y="128"/>
                  <a:pt x="145" y="134"/>
                </a:cubicBezTo>
                <a:cubicBezTo>
                  <a:pt x="145" y="142"/>
                  <a:pt x="148" y="146"/>
                  <a:pt x="155" y="146"/>
                </a:cubicBezTo>
                <a:cubicBezTo>
                  <a:pt x="165" y="146"/>
                  <a:pt x="181" y="133"/>
                  <a:pt x="204" y="107"/>
                </a:cubicBezTo>
                <a:lnTo>
                  <a:pt x="204" y="13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69" name="Freeform 83"/>
          <p:cNvSpPr>
            <a:spLocks noEditPoints="1"/>
          </p:cNvSpPr>
          <p:nvPr/>
        </p:nvSpPr>
        <p:spPr bwMode="auto">
          <a:xfrm>
            <a:off x="1246188" y="381000"/>
            <a:ext cx="74612" cy="225425"/>
          </a:xfrm>
          <a:custGeom>
            <a:avLst/>
            <a:gdLst>
              <a:gd name="T0" fmla="*/ 74661 w 104"/>
              <a:gd name="T1" fmla="*/ 181985 h 262"/>
              <a:gd name="T2" fmla="*/ 22973 w 104"/>
              <a:gd name="T3" fmla="*/ 225972 h 262"/>
              <a:gd name="T4" fmla="*/ 6461 w 104"/>
              <a:gd name="T5" fmla="*/ 213897 h 262"/>
              <a:gd name="T6" fmla="*/ 0 w 104"/>
              <a:gd name="T7" fmla="*/ 184573 h 262"/>
              <a:gd name="T8" fmla="*/ 21537 w 104"/>
              <a:gd name="T9" fmla="*/ 80211 h 262"/>
              <a:gd name="T10" fmla="*/ 58867 w 104"/>
              <a:gd name="T11" fmla="*/ 70724 h 262"/>
              <a:gd name="T12" fmla="*/ 61021 w 104"/>
              <a:gd name="T13" fmla="*/ 70724 h 262"/>
              <a:gd name="T14" fmla="*/ 45945 w 104"/>
              <a:gd name="T15" fmla="*/ 126786 h 262"/>
              <a:gd name="T16" fmla="*/ 36613 w 104"/>
              <a:gd name="T17" fmla="*/ 175948 h 262"/>
              <a:gd name="T18" fmla="*/ 38766 w 104"/>
              <a:gd name="T19" fmla="*/ 185435 h 262"/>
              <a:gd name="T20" fmla="*/ 44509 w 104"/>
              <a:gd name="T21" fmla="*/ 188885 h 262"/>
              <a:gd name="T22" fmla="*/ 55996 w 104"/>
              <a:gd name="T23" fmla="*/ 183710 h 262"/>
              <a:gd name="T24" fmla="*/ 74661 w 104"/>
              <a:gd name="T25" fmla="*/ 162148 h 262"/>
              <a:gd name="T26" fmla="*/ 74661 w 104"/>
              <a:gd name="T27" fmla="*/ 181985 h 262"/>
              <a:gd name="T28" fmla="*/ 71072 w 104"/>
              <a:gd name="T29" fmla="*/ 1725 h 262"/>
              <a:gd name="T30" fmla="*/ 45227 w 104"/>
              <a:gd name="T31" fmla="*/ 43987 h 262"/>
              <a:gd name="T32" fmla="*/ 23691 w 104"/>
              <a:gd name="T33" fmla="*/ 35362 h 262"/>
              <a:gd name="T34" fmla="*/ 36613 w 104"/>
              <a:gd name="T35" fmla="*/ 0 h 262"/>
              <a:gd name="T36" fmla="*/ 55278 w 104"/>
              <a:gd name="T37" fmla="*/ 8625 h 262"/>
              <a:gd name="T38" fmla="*/ 71072 w 104"/>
              <a:gd name="T39" fmla="*/ 1725 h 262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w 104"/>
              <a:gd name="T61" fmla="*/ 0 h 262"/>
              <a:gd name="T62" fmla="*/ 104 w 104"/>
              <a:gd name="T63" fmla="*/ 262 h 262"/>
            </a:gdLst>
            <a:ahLst/>
            <a:cxnLst>
              <a:cxn ang="T40">
                <a:pos x="T0" y="T1"/>
              </a:cxn>
              <a:cxn ang="T41">
                <a:pos x="T2" y="T3"/>
              </a:cxn>
              <a:cxn ang="T42">
                <a:pos x="T4" y="T5"/>
              </a:cxn>
              <a:cxn ang="T43">
                <a:pos x="T6" y="T7"/>
              </a:cxn>
              <a:cxn ang="T44">
                <a:pos x="T8" y="T9"/>
              </a:cxn>
              <a:cxn ang="T45">
                <a:pos x="T10" y="T11"/>
              </a:cxn>
              <a:cxn ang="T46">
                <a:pos x="T12" y="T13"/>
              </a:cxn>
              <a:cxn ang="T47">
                <a:pos x="T14" y="T15"/>
              </a:cxn>
              <a:cxn ang="T48">
                <a:pos x="T16" y="T17"/>
              </a:cxn>
              <a:cxn ang="T49">
                <a:pos x="T18" y="T19"/>
              </a:cxn>
              <a:cxn ang="T50">
                <a:pos x="T20" y="T21"/>
              </a:cxn>
              <a:cxn ang="T51">
                <a:pos x="T22" y="T23"/>
              </a:cxn>
              <a:cxn ang="T52">
                <a:pos x="T24" y="T25"/>
              </a:cxn>
              <a:cxn ang="T53">
                <a:pos x="T26" y="T27"/>
              </a:cxn>
              <a:cxn ang="T54">
                <a:pos x="T28" y="T29"/>
              </a:cxn>
              <a:cxn ang="T55">
                <a:pos x="T30" y="T31"/>
              </a:cxn>
              <a:cxn ang="T56">
                <a:pos x="T32" y="T33"/>
              </a:cxn>
              <a:cxn ang="T57">
                <a:pos x="T34" y="T35"/>
              </a:cxn>
              <a:cxn ang="T58">
                <a:pos x="T36" y="T37"/>
              </a:cxn>
              <a:cxn ang="T59">
                <a:pos x="T38" y="T39"/>
              </a:cxn>
            </a:cxnLst>
            <a:rect l="T60" t="T61" r="T62" b="T63"/>
            <a:pathLst>
              <a:path w="104" h="262">
                <a:moveTo>
                  <a:pt x="104" y="211"/>
                </a:moveTo>
                <a:cubicBezTo>
                  <a:pt x="72" y="245"/>
                  <a:pt x="48" y="262"/>
                  <a:pt x="32" y="262"/>
                </a:cubicBezTo>
                <a:cubicBezTo>
                  <a:pt x="23" y="262"/>
                  <a:pt x="15" y="257"/>
                  <a:pt x="9" y="248"/>
                </a:cubicBezTo>
                <a:cubicBezTo>
                  <a:pt x="3" y="239"/>
                  <a:pt x="0" y="228"/>
                  <a:pt x="0" y="214"/>
                </a:cubicBezTo>
                <a:cubicBezTo>
                  <a:pt x="0" y="185"/>
                  <a:pt x="10" y="145"/>
                  <a:pt x="30" y="93"/>
                </a:cubicBezTo>
                <a:cubicBezTo>
                  <a:pt x="82" y="82"/>
                  <a:pt x="82" y="82"/>
                  <a:pt x="82" y="82"/>
                </a:cubicBezTo>
                <a:cubicBezTo>
                  <a:pt x="85" y="82"/>
                  <a:pt x="85" y="82"/>
                  <a:pt x="85" y="82"/>
                </a:cubicBezTo>
                <a:cubicBezTo>
                  <a:pt x="64" y="147"/>
                  <a:pt x="64" y="147"/>
                  <a:pt x="64" y="147"/>
                </a:cubicBezTo>
                <a:cubicBezTo>
                  <a:pt x="56" y="173"/>
                  <a:pt x="51" y="192"/>
                  <a:pt x="51" y="204"/>
                </a:cubicBezTo>
                <a:cubicBezTo>
                  <a:pt x="51" y="208"/>
                  <a:pt x="52" y="212"/>
                  <a:pt x="54" y="215"/>
                </a:cubicBezTo>
                <a:cubicBezTo>
                  <a:pt x="56" y="217"/>
                  <a:pt x="59" y="219"/>
                  <a:pt x="62" y="219"/>
                </a:cubicBezTo>
                <a:cubicBezTo>
                  <a:pt x="67" y="219"/>
                  <a:pt x="73" y="217"/>
                  <a:pt x="78" y="213"/>
                </a:cubicBezTo>
                <a:cubicBezTo>
                  <a:pt x="83" y="209"/>
                  <a:pt x="92" y="201"/>
                  <a:pt x="104" y="188"/>
                </a:cubicBezTo>
                <a:lnTo>
                  <a:pt x="104" y="211"/>
                </a:lnTo>
                <a:close/>
                <a:moveTo>
                  <a:pt x="99" y="2"/>
                </a:moveTo>
                <a:cubicBezTo>
                  <a:pt x="99" y="35"/>
                  <a:pt x="87" y="51"/>
                  <a:pt x="63" y="51"/>
                </a:cubicBezTo>
                <a:cubicBezTo>
                  <a:pt x="51" y="51"/>
                  <a:pt x="41" y="48"/>
                  <a:pt x="33" y="41"/>
                </a:cubicBezTo>
                <a:cubicBezTo>
                  <a:pt x="41" y="28"/>
                  <a:pt x="47" y="15"/>
                  <a:pt x="51" y="0"/>
                </a:cubicBezTo>
                <a:cubicBezTo>
                  <a:pt x="62" y="7"/>
                  <a:pt x="71" y="10"/>
                  <a:pt x="77" y="10"/>
                </a:cubicBezTo>
                <a:cubicBezTo>
                  <a:pt x="85" y="10"/>
                  <a:pt x="92" y="7"/>
                  <a:pt x="99" y="2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0" name="Freeform 84"/>
          <p:cNvSpPr>
            <a:spLocks/>
          </p:cNvSpPr>
          <p:nvPr/>
        </p:nvSpPr>
        <p:spPr bwMode="auto">
          <a:xfrm>
            <a:off x="1319213" y="452438"/>
            <a:ext cx="136525" cy="153987"/>
          </a:xfrm>
          <a:custGeom>
            <a:avLst/>
            <a:gdLst>
              <a:gd name="T0" fmla="*/ 136401 w 186"/>
              <a:gd name="T1" fmla="*/ 111424 h 179"/>
              <a:gd name="T2" fmla="*/ 122468 w 186"/>
              <a:gd name="T3" fmla="*/ 121789 h 179"/>
              <a:gd name="T4" fmla="*/ 111467 w 186"/>
              <a:gd name="T5" fmla="*/ 124381 h 179"/>
              <a:gd name="T6" fmla="*/ 89467 w 186"/>
              <a:gd name="T7" fmla="*/ 114879 h 179"/>
              <a:gd name="T8" fmla="*/ 33000 w 186"/>
              <a:gd name="T9" fmla="*/ 154612 h 179"/>
              <a:gd name="T10" fmla="*/ 8800 w 186"/>
              <a:gd name="T11" fmla="*/ 142519 h 179"/>
              <a:gd name="T12" fmla="*/ 0 w 186"/>
              <a:gd name="T13" fmla="*/ 107106 h 179"/>
              <a:gd name="T14" fmla="*/ 10267 w 186"/>
              <a:gd name="T15" fmla="*/ 45779 h 179"/>
              <a:gd name="T16" fmla="*/ 20533 w 186"/>
              <a:gd name="T17" fmla="*/ 8638 h 179"/>
              <a:gd name="T18" fmla="*/ 61600 w 186"/>
              <a:gd name="T19" fmla="*/ 0 h 179"/>
              <a:gd name="T20" fmla="*/ 43267 w 186"/>
              <a:gd name="T21" fmla="*/ 63918 h 179"/>
              <a:gd name="T22" fmla="*/ 38134 w 186"/>
              <a:gd name="T23" fmla="*/ 88967 h 179"/>
              <a:gd name="T24" fmla="*/ 35200 w 186"/>
              <a:gd name="T25" fmla="*/ 109697 h 179"/>
              <a:gd name="T26" fmla="*/ 39600 w 186"/>
              <a:gd name="T27" fmla="*/ 125244 h 179"/>
              <a:gd name="T28" fmla="*/ 50600 w 186"/>
              <a:gd name="T29" fmla="*/ 132154 h 179"/>
              <a:gd name="T30" fmla="*/ 81401 w 186"/>
              <a:gd name="T31" fmla="*/ 102787 h 179"/>
              <a:gd name="T32" fmla="*/ 74067 w 186"/>
              <a:gd name="T33" fmla="*/ 66509 h 179"/>
              <a:gd name="T34" fmla="*/ 85067 w 186"/>
              <a:gd name="T35" fmla="*/ 20730 h 179"/>
              <a:gd name="T36" fmla="*/ 110001 w 186"/>
              <a:gd name="T37" fmla="*/ 0 h 179"/>
              <a:gd name="T38" fmla="*/ 120268 w 186"/>
              <a:gd name="T39" fmla="*/ 19003 h 179"/>
              <a:gd name="T40" fmla="*/ 96067 w 186"/>
              <a:gd name="T41" fmla="*/ 101923 h 179"/>
              <a:gd name="T42" fmla="*/ 112201 w 186"/>
              <a:gd name="T43" fmla="*/ 110561 h 179"/>
              <a:gd name="T44" fmla="*/ 136401 w 186"/>
              <a:gd name="T45" fmla="*/ 91558 h 179"/>
              <a:gd name="T46" fmla="*/ 136401 w 186"/>
              <a:gd name="T47" fmla="*/ 111424 h 179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w 186"/>
              <a:gd name="T73" fmla="*/ 0 h 179"/>
              <a:gd name="T74" fmla="*/ 186 w 186"/>
              <a:gd name="T75" fmla="*/ 179 h 179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T72" t="T73" r="T74" b="T75"/>
            <a:pathLst>
              <a:path w="186" h="179">
                <a:moveTo>
                  <a:pt x="186" y="129"/>
                </a:moveTo>
                <a:cubicBezTo>
                  <a:pt x="180" y="135"/>
                  <a:pt x="174" y="139"/>
                  <a:pt x="167" y="141"/>
                </a:cubicBezTo>
                <a:cubicBezTo>
                  <a:pt x="161" y="143"/>
                  <a:pt x="156" y="144"/>
                  <a:pt x="152" y="144"/>
                </a:cubicBezTo>
                <a:cubicBezTo>
                  <a:pt x="142" y="144"/>
                  <a:pt x="132" y="141"/>
                  <a:pt x="122" y="133"/>
                </a:cubicBezTo>
                <a:cubicBezTo>
                  <a:pt x="98" y="164"/>
                  <a:pt x="72" y="179"/>
                  <a:pt x="45" y="179"/>
                </a:cubicBezTo>
                <a:cubicBezTo>
                  <a:pt x="31" y="179"/>
                  <a:pt x="20" y="174"/>
                  <a:pt x="12" y="165"/>
                </a:cubicBezTo>
                <a:cubicBezTo>
                  <a:pt x="4" y="155"/>
                  <a:pt x="0" y="141"/>
                  <a:pt x="0" y="124"/>
                </a:cubicBezTo>
                <a:cubicBezTo>
                  <a:pt x="0" y="104"/>
                  <a:pt x="4" y="81"/>
                  <a:pt x="14" y="53"/>
                </a:cubicBezTo>
                <a:cubicBezTo>
                  <a:pt x="28" y="10"/>
                  <a:pt x="28" y="10"/>
                  <a:pt x="28" y="10"/>
                </a:cubicBezTo>
                <a:cubicBezTo>
                  <a:pt x="84" y="0"/>
                  <a:pt x="84" y="0"/>
                  <a:pt x="84" y="0"/>
                </a:cubicBezTo>
                <a:cubicBezTo>
                  <a:pt x="59" y="74"/>
                  <a:pt x="59" y="74"/>
                  <a:pt x="59" y="74"/>
                </a:cubicBezTo>
                <a:cubicBezTo>
                  <a:pt x="57" y="82"/>
                  <a:pt x="54" y="92"/>
                  <a:pt x="52" y="103"/>
                </a:cubicBezTo>
                <a:cubicBezTo>
                  <a:pt x="50" y="114"/>
                  <a:pt x="48" y="122"/>
                  <a:pt x="48" y="127"/>
                </a:cubicBezTo>
                <a:cubicBezTo>
                  <a:pt x="48" y="134"/>
                  <a:pt x="50" y="140"/>
                  <a:pt x="54" y="145"/>
                </a:cubicBezTo>
                <a:cubicBezTo>
                  <a:pt x="58" y="150"/>
                  <a:pt x="63" y="153"/>
                  <a:pt x="69" y="153"/>
                </a:cubicBezTo>
                <a:cubicBezTo>
                  <a:pt x="82" y="153"/>
                  <a:pt x="96" y="142"/>
                  <a:pt x="111" y="119"/>
                </a:cubicBezTo>
                <a:cubicBezTo>
                  <a:pt x="104" y="105"/>
                  <a:pt x="101" y="91"/>
                  <a:pt x="101" y="77"/>
                </a:cubicBezTo>
                <a:cubicBezTo>
                  <a:pt x="101" y="57"/>
                  <a:pt x="106" y="40"/>
                  <a:pt x="116" y="24"/>
                </a:cubicBezTo>
                <a:cubicBezTo>
                  <a:pt x="127" y="8"/>
                  <a:pt x="138" y="0"/>
                  <a:pt x="150" y="0"/>
                </a:cubicBezTo>
                <a:cubicBezTo>
                  <a:pt x="160" y="0"/>
                  <a:pt x="164" y="7"/>
                  <a:pt x="164" y="22"/>
                </a:cubicBezTo>
                <a:cubicBezTo>
                  <a:pt x="164" y="50"/>
                  <a:pt x="153" y="82"/>
                  <a:pt x="131" y="118"/>
                </a:cubicBezTo>
                <a:cubicBezTo>
                  <a:pt x="138" y="125"/>
                  <a:pt x="145" y="128"/>
                  <a:pt x="153" y="128"/>
                </a:cubicBezTo>
                <a:cubicBezTo>
                  <a:pt x="162" y="128"/>
                  <a:pt x="173" y="121"/>
                  <a:pt x="186" y="106"/>
                </a:cubicBezTo>
                <a:lnTo>
                  <a:pt x="186" y="12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1" name="Freeform 85"/>
          <p:cNvSpPr>
            <a:spLocks noEditPoints="1"/>
          </p:cNvSpPr>
          <p:nvPr/>
        </p:nvSpPr>
        <p:spPr bwMode="auto">
          <a:xfrm>
            <a:off x="1454150" y="452438"/>
            <a:ext cx="112713" cy="153987"/>
          </a:xfrm>
          <a:custGeom>
            <a:avLst/>
            <a:gdLst>
              <a:gd name="T0" fmla="*/ 113428 w 155"/>
              <a:gd name="T1" fmla="*/ 111424 h 179"/>
              <a:gd name="T2" fmla="*/ 79034 w 155"/>
              <a:gd name="T3" fmla="*/ 144247 h 179"/>
              <a:gd name="T4" fmla="*/ 45371 w 155"/>
              <a:gd name="T5" fmla="*/ 154612 h 179"/>
              <a:gd name="T6" fmla="*/ 12440 w 155"/>
              <a:gd name="T7" fmla="*/ 139064 h 179"/>
              <a:gd name="T8" fmla="*/ 0 w 155"/>
              <a:gd name="T9" fmla="*/ 98468 h 179"/>
              <a:gd name="T10" fmla="*/ 21954 w 155"/>
              <a:gd name="T11" fmla="*/ 31095 h 179"/>
              <a:gd name="T12" fmla="*/ 70984 w 155"/>
              <a:gd name="T13" fmla="*/ 0 h 179"/>
              <a:gd name="T14" fmla="*/ 93670 w 155"/>
              <a:gd name="T15" fmla="*/ 8638 h 179"/>
              <a:gd name="T16" fmla="*/ 101719 w 155"/>
              <a:gd name="T17" fmla="*/ 31095 h 179"/>
              <a:gd name="T18" fmla="*/ 35858 w 155"/>
              <a:gd name="T19" fmla="*/ 90694 h 179"/>
              <a:gd name="T20" fmla="*/ 67325 w 155"/>
              <a:gd name="T21" fmla="*/ 125244 h 179"/>
              <a:gd name="T22" fmla="*/ 86352 w 155"/>
              <a:gd name="T23" fmla="*/ 119198 h 179"/>
              <a:gd name="T24" fmla="*/ 113428 w 155"/>
              <a:gd name="T25" fmla="*/ 91558 h 179"/>
              <a:gd name="T26" fmla="*/ 113428 w 155"/>
              <a:gd name="T27" fmla="*/ 111424 h 179"/>
              <a:gd name="T28" fmla="*/ 34394 w 155"/>
              <a:gd name="T29" fmla="*/ 78602 h 179"/>
              <a:gd name="T30" fmla="*/ 73179 w 155"/>
              <a:gd name="T31" fmla="*/ 31095 h 179"/>
              <a:gd name="T32" fmla="*/ 62202 w 155"/>
              <a:gd name="T33" fmla="*/ 14684 h 179"/>
              <a:gd name="T34" fmla="*/ 43176 w 155"/>
              <a:gd name="T35" fmla="*/ 31959 h 179"/>
              <a:gd name="T36" fmla="*/ 34394 w 155"/>
              <a:gd name="T37" fmla="*/ 78602 h 179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w 155"/>
              <a:gd name="T58" fmla="*/ 0 h 179"/>
              <a:gd name="T59" fmla="*/ 155 w 155"/>
              <a:gd name="T60" fmla="*/ 179 h 179"/>
            </a:gdLst>
            <a:ahLst/>
            <a:cxnLst>
              <a:cxn ang="T38">
                <a:pos x="T0" y="T1"/>
              </a:cxn>
              <a:cxn ang="T39">
                <a:pos x="T2" y="T3"/>
              </a:cxn>
              <a:cxn ang="T40">
                <a:pos x="T4" y="T5"/>
              </a:cxn>
              <a:cxn ang="T41">
                <a:pos x="T6" y="T7"/>
              </a:cxn>
              <a:cxn ang="T42">
                <a:pos x="T8" y="T9"/>
              </a:cxn>
              <a:cxn ang="T43">
                <a:pos x="T10" y="T11"/>
              </a:cxn>
              <a:cxn ang="T44">
                <a:pos x="T12" y="T13"/>
              </a:cxn>
              <a:cxn ang="T45">
                <a:pos x="T14" y="T15"/>
              </a:cxn>
              <a:cxn ang="T46">
                <a:pos x="T16" y="T17"/>
              </a:cxn>
              <a:cxn ang="T47">
                <a:pos x="T18" y="T19"/>
              </a:cxn>
              <a:cxn ang="T48">
                <a:pos x="T20" y="T21"/>
              </a:cxn>
              <a:cxn ang="T49">
                <a:pos x="T22" y="T23"/>
              </a:cxn>
              <a:cxn ang="T50">
                <a:pos x="T24" y="T25"/>
              </a:cxn>
              <a:cxn ang="T51">
                <a:pos x="T26" y="T27"/>
              </a:cxn>
              <a:cxn ang="T52">
                <a:pos x="T28" y="T29"/>
              </a:cxn>
              <a:cxn ang="T53">
                <a:pos x="T30" y="T31"/>
              </a:cxn>
              <a:cxn ang="T54">
                <a:pos x="T32" y="T33"/>
              </a:cxn>
              <a:cxn ang="T55">
                <a:pos x="T34" y="T35"/>
              </a:cxn>
              <a:cxn ang="T56">
                <a:pos x="T36" y="T37"/>
              </a:cxn>
            </a:cxnLst>
            <a:rect l="T57" t="T58" r="T59" b="T60"/>
            <a:pathLst>
              <a:path w="155" h="179">
                <a:moveTo>
                  <a:pt x="155" y="129"/>
                </a:moveTo>
                <a:cubicBezTo>
                  <a:pt x="137" y="146"/>
                  <a:pt x="122" y="159"/>
                  <a:pt x="108" y="167"/>
                </a:cubicBezTo>
                <a:cubicBezTo>
                  <a:pt x="94" y="175"/>
                  <a:pt x="79" y="179"/>
                  <a:pt x="62" y="179"/>
                </a:cubicBezTo>
                <a:cubicBezTo>
                  <a:pt x="43" y="179"/>
                  <a:pt x="28" y="173"/>
                  <a:pt x="17" y="161"/>
                </a:cubicBezTo>
                <a:cubicBezTo>
                  <a:pt x="6" y="150"/>
                  <a:pt x="0" y="134"/>
                  <a:pt x="0" y="114"/>
                </a:cubicBezTo>
                <a:cubicBezTo>
                  <a:pt x="0" y="85"/>
                  <a:pt x="10" y="59"/>
                  <a:pt x="30" y="36"/>
                </a:cubicBezTo>
                <a:cubicBezTo>
                  <a:pt x="50" y="12"/>
                  <a:pt x="73" y="0"/>
                  <a:pt x="97" y="0"/>
                </a:cubicBezTo>
                <a:cubicBezTo>
                  <a:pt x="110" y="0"/>
                  <a:pt x="120" y="4"/>
                  <a:pt x="128" y="10"/>
                </a:cubicBezTo>
                <a:cubicBezTo>
                  <a:pt x="135" y="17"/>
                  <a:pt x="139" y="25"/>
                  <a:pt x="139" y="36"/>
                </a:cubicBezTo>
                <a:cubicBezTo>
                  <a:pt x="139" y="64"/>
                  <a:pt x="109" y="87"/>
                  <a:pt x="49" y="105"/>
                </a:cubicBezTo>
                <a:cubicBezTo>
                  <a:pt x="54" y="132"/>
                  <a:pt x="69" y="145"/>
                  <a:pt x="92" y="145"/>
                </a:cubicBezTo>
                <a:cubicBezTo>
                  <a:pt x="101" y="145"/>
                  <a:pt x="109" y="143"/>
                  <a:pt x="118" y="138"/>
                </a:cubicBezTo>
                <a:cubicBezTo>
                  <a:pt x="126" y="133"/>
                  <a:pt x="138" y="122"/>
                  <a:pt x="155" y="106"/>
                </a:cubicBezTo>
                <a:lnTo>
                  <a:pt x="155" y="129"/>
                </a:lnTo>
                <a:close/>
                <a:moveTo>
                  <a:pt x="47" y="91"/>
                </a:moveTo>
                <a:cubicBezTo>
                  <a:pt x="82" y="81"/>
                  <a:pt x="100" y="63"/>
                  <a:pt x="100" y="36"/>
                </a:cubicBezTo>
                <a:cubicBezTo>
                  <a:pt x="100" y="23"/>
                  <a:pt x="95" y="17"/>
                  <a:pt x="85" y="17"/>
                </a:cubicBezTo>
                <a:cubicBezTo>
                  <a:pt x="76" y="17"/>
                  <a:pt x="68" y="24"/>
                  <a:pt x="59" y="37"/>
                </a:cubicBezTo>
                <a:cubicBezTo>
                  <a:pt x="51" y="51"/>
                  <a:pt x="47" y="69"/>
                  <a:pt x="47" y="91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2" name="Freeform 86"/>
          <p:cNvSpPr>
            <a:spLocks/>
          </p:cNvSpPr>
          <p:nvPr/>
        </p:nvSpPr>
        <p:spPr bwMode="auto">
          <a:xfrm>
            <a:off x="1562100" y="452438"/>
            <a:ext cx="117475" cy="153987"/>
          </a:xfrm>
          <a:custGeom>
            <a:avLst/>
            <a:gdLst>
              <a:gd name="T0" fmla="*/ 116300 w 159"/>
              <a:gd name="T1" fmla="*/ 110805 h 180"/>
              <a:gd name="T2" fmla="*/ 57784 w 159"/>
              <a:gd name="T3" fmla="*/ 154612 h 180"/>
              <a:gd name="T4" fmla="*/ 42424 w 159"/>
              <a:gd name="T5" fmla="*/ 145163 h 180"/>
              <a:gd name="T6" fmla="*/ 35841 w 159"/>
              <a:gd name="T7" fmla="*/ 122831 h 180"/>
              <a:gd name="T8" fmla="*/ 58516 w 159"/>
              <a:gd name="T9" fmla="*/ 55832 h 180"/>
              <a:gd name="T10" fmla="*/ 34378 w 159"/>
              <a:gd name="T11" fmla="*/ 65281 h 180"/>
              <a:gd name="T12" fmla="*/ 3657 w 159"/>
              <a:gd name="T13" fmla="*/ 110805 h 180"/>
              <a:gd name="T14" fmla="*/ 0 w 159"/>
              <a:gd name="T15" fmla="*/ 110805 h 180"/>
              <a:gd name="T16" fmla="*/ 0 w 159"/>
              <a:gd name="T17" fmla="*/ 95344 h 180"/>
              <a:gd name="T18" fmla="*/ 21212 w 159"/>
              <a:gd name="T19" fmla="*/ 64422 h 180"/>
              <a:gd name="T20" fmla="*/ 8777 w 159"/>
              <a:gd name="T21" fmla="*/ 44666 h 180"/>
              <a:gd name="T22" fmla="*/ 16092 w 159"/>
              <a:gd name="T23" fmla="*/ 15461 h 180"/>
              <a:gd name="T24" fmla="*/ 38035 w 159"/>
              <a:gd name="T25" fmla="*/ 0 h 180"/>
              <a:gd name="T26" fmla="*/ 49738 w 159"/>
              <a:gd name="T27" fmla="*/ 13743 h 180"/>
              <a:gd name="T28" fmla="*/ 43155 w 159"/>
              <a:gd name="T29" fmla="*/ 45525 h 180"/>
              <a:gd name="T30" fmla="*/ 87042 w 159"/>
              <a:gd name="T31" fmla="*/ 859 h 180"/>
              <a:gd name="T32" fmla="*/ 100208 w 159"/>
              <a:gd name="T33" fmla="*/ 0 h 180"/>
              <a:gd name="T34" fmla="*/ 86311 w 159"/>
              <a:gd name="T35" fmla="*/ 45525 h 180"/>
              <a:gd name="T36" fmla="*/ 75339 w 159"/>
              <a:gd name="T37" fmla="*/ 84178 h 180"/>
              <a:gd name="T38" fmla="*/ 72413 w 159"/>
              <a:gd name="T39" fmla="*/ 103075 h 180"/>
              <a:gd name="T40" fmla="*/ 75339 w 159"/>
              <a:gd name="T41" fmla="*/ 114241 h 180"/>
              <a:gd name="T42" fmla="*/ 83385 w 159"/>
              <a:gd name="T43" fmla="*/ 118536 h 180"/>
              <a:gd name="T44" fmla="*/ 93625 w 159"/>
              <a:gd name="T45" fmla="*/ 114241 h 180"/>
              <a:gd name="T46" fmla="*/ 116300 w 159"/>
              <a:gd name="T47" fmla="*/ 91049 h 180"/>
              <a:gd name="T48" fmla="*/ 116300 w 159"/>
              <a:gd name="T49" fmla="*/ 110805 h 180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w 159"/>
              <a:gd name="T76" fmla="*/ 0 h 180"/>
              <a:gd name="T77" fmla="*/ 159 w 159"/>
              <a:gd name="T78" fmla="*/ 180 h 180"/>
            </a:gdLst>
            <a:ahLst/>
            <a:cxnLst>
              <a:cxn ang="T50">
                <a:pos x="T0" y="T1"/>
              </a:cxn>
              <a:cxn ang="T51">
                <a:pos x="T2" y="T3"/>
              </a:cxn>
              <a:cxn ang="T52">
                <a:pos x="T4" y="T5"/>
              </a:cxn>
              <a:cxn ang="T53">
                <a:pos x="T6" y="T7"/>
              </a:cxn>
              <a:cxn ang="T54">
                <a:pos x="T8" y="T9"/>
              </a:cxn>
              <a:cxn ang="T55">
                <a:pos x="T10" y="T11"/>
              </a:cxn>
              <a:cxn ang="T56">
                <a:pos x="T12" y="T13"/>
              </a:cxn>
              <a:cxn ang="T57">
                <a:pos x="T14" y="T15"/>
              </a:cxn>
              <a:cxn ang="T58">
                <a:pos x="T16" y="T17"/>
              </a:cxn>
              <a:cxn ang="T59">
                <a:pos x="T18" y="T19"/>
              </a:cxn>
              <a:cxn ang="T60">
                <a:pos x="T20" y="T21"/>
              </a:cxn>
              <a:cxn ang="T61">
                <a:pos x="T22" y="T23"/>
              </a:cxn>
              <a:cxn ang="T62">
                <a:pos x="T24" y="T25"/>
              </a:cxn>
              <a:cxn ang="T63">
                <a:pos x="T26" y="T27"/>
              </a:cxn>
              <a:cxn ang="T64">
                <a:pos x="T28" y="T29"/>
              </a:cxn>
              <a:cxn ang="T65">
                <a:pos x="T30" y="T31"/>
              </a:cxn>
              <a:cxn ang="T66">
                <a:pos x="T32" y="T33"/>
              </a:cxn>
              <a:cxn ang="T67">
                <a:pos x="T34" y="T35"/>
              </a:cxn>
              <a:cxn ang="T68">
                <a:pos x="T36" y="T37"/>
              </a:cxn>
              <a:cxn ang="T69">
                <a:pos x="T38" y="T39"/>
              </a:cxn>
              <a:cxn ang="T70">
                <a:pos x="T40" y="T41"/>
              </a:cxn>
              <a:cxn ang="T71">
                <a:pos x="T42" y="T43"/>
              </a:cxn>
              <a:cxn ang="T72">
                <a:pos x="T44" y="T45"/>
              </a:cxn>
              <a:cxn ang="T73">
                <a:pos x="T46" y="T47"/>
              </a:cxn>
              <a:cxn ang="T74">
                <a:pos x="T48" y="T49"/>
              </a:cxn>
            </a:cxnLst>
            <a:rect l="T75" t="T76" r="T77" b="T78"/>
            <a:pathLst>
              <a:path w="159" h="180">
                <a:moveTo>
                  <a:pt x="159" y="129"/>
                </a:moveTo>
                <a:cubicBezTo>
                  <a:pt x="124" y="163"/>
                  <a:pt x="98" y="180"/>
                  <a:pt x="79" y="180"/>
                </a:cubicBezTo>
                <a:cubicBezTo>
                  <a:pt x="71" y="180"/>
                  <a:pt x="64" y="176"/>
                  <a:pt x="58" y="169"/>
                </a:cubicBezTo>
                <a:cubicBezTo>
                  <a:pt x="52" y="162"/>
                  <a:pt x="49" y="153"/>
                  <a:pt x="49" y="143"/>
                </a:cubicBezTo>
                <a:cubicBezTo>
                  <a:pt x="49" y="124"/>
                  <a:pt x="60" y="98"/>
                  <a:pt x="80" y="65"/>
                </a:cubicBezTo>
                <a:cubicBezTo>
                  <a:pt x="70" y="70"/>
                  <a:pt x="59" y="74"/>
                  <a:pt x="47" y="76"/>
                </a:cubicBezTo>
                <a:cubicBezTo>
                  <a:pt x="38" y="93"/>
                  <a:pt x="24" y="110"/>
                  <a:pt x="5" y="129"/>
                </a:cubicBezTo>
                <a:cubicBezTo>
                  <a:pt x="0" y="129"/>
                  <a:pt x="0" y="129"/>
                  <a:pt x="0" y="129"/>
                </a:cubicBezTo>
                <a:cubicBezTo>
                  <a:pt x="0" y="111"/>
                  <a:pt x="0" y="111"/>
                  <a:pt x="0" y="111"/>
                </a:cubicBezTo>
                <a:cubicBezTo>
                  <a:pt x="11" y="100"/>
                  <a:pt x="21" y="88"/>
                  <a:pt x="29" y="75"/>
                </a:cubicBezTo>
                <a:cubicBezTo>
                  <a:pt x="18" y="70"/>
                  <a:pt x="12" y="62"/>
                  <a:pt x="12" y="52"/>
                </a:cubicBezTo>
                <a:cubicBezTo>
                  <a:pt x="12" y="41"/>
                  <a:pt x="15" y="30"/>
                  <a:pt x="22" y="18"/>
                </a:cubicBezTo>
                <a:cubicBezTo>
                  <a:pt x="30" y="6"/>
                  <a:pt x="40" y="0"/>
                  <a:pt x="52" y="0"/>
                </a:cubicBezTo>
                <a:cubicBezTo>
                  <a:pt x="63" y="0"/>
                  <a:pt x="68" y="5"/>
                  <a:pt x="68" y="16"/>
                </a:cubicBezTo>
                <a:cubicBezTo>
                  <a:pt x="68" y="25"/>
                  <a:pt x="65" y="37"/>
                  <a:pt x="59" y="53"/>
                </a:cubicBezTo>
                <a:cubicBezTo>
                  <a:pt x="82" y="51"/>
                  <a:pt x="102" y="33"/>
                  <a:pt x="119" y="1"/>
                </a:cubicBezTo>
                <a:cubicBezTo>
                  <a:pt x="137" y="0"/>
                  <a:pt x="137" y="0"/>
                  <a:pt x="137" y="0"/>
                </a:cubicBezTo>
                <a:cubicBezTo>
                  <a:pt x="118" y="53"/>
                  <a:pt x="118" y="53"/>
                  <a:pt x="118" y="53"/>
                </a:cubicBezTo>
                <a:cubicBezTo>
                  <a:pt x="110" y="75"/>
                  <a:pt x="105" y="90"/>
                  <a:pt x="103" y="98"/>
                </a:cubicBezTo>
                <a:cubicBezTo>
                  <a:pt x="100" y="106"/>
                  <a:pt x="99" y="113"/>
                  <a:pt x="99" y="120"/>
                </a:cubicBezTo>
                <a:cubicBezTo>
                  <a:pt x="99" y="125"/>
                  <a:pt x="101" y="130"/>
                  <a:pt x="103" y="133"/>
                </a:cubicBezTo>
                <a:cubicBezTo>
                  <a:pt x="106" y="137"/>
                  <a:pt x="109" y="138"/>
                  <a:pt x="114" y="138"/>
                </a:cubicBezTo>
                <a:cubicBezTo>
                  <a:pt x="119" y="138"/>
                  <a:pt x="124" y="137"/>
                  <a:pt x="128" y="133"/>
                </a:cubicBezTo>
                <a:cubicBezTo>
                  <a:pt x="133" y="130"/>
                  <a:pt x="143" y="121"/>
                  <a:pt x="159" y="106"/>
                </a:cubicBezTo>
                <a:lnTo>
                  <a:pt x="159" y="12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3" name="Freeform 87"/>
          <p:cNvSpPr>
            <a:spLocks/>
          </p:cNvSpPr>
          <p:nvPr/>
        </p:nvSpPr>
        <p:spPr bwMode="auto">
          <a:xfrm>
            <a:off x="1676400" y="452438"/>
            <a:ext cx="98425" cy="153987"/>
          </a:xfrm>
          <a:custGeom>
            <a:avLst/>
            <a:gdLst>
              <a:gd name="T0" fmla="*/ 49535 w 136"/>
              <a:gd name="T1" fmla="*/ 7731 h 180"/>
              <a:gd name="T2" fmla="*/ 70660 w 136"/>
              <a:gd name="T3" fmla="*/ 2577 h 180"/>
              <a:gd name="T4" fmla="*/ 83044 w 136"/>
              <a:gd name="T5" fmla="*/ 0 h 180"/>
              <a:gd name="T6" fmla="*/ 84501 w 136"/>
              <a:gd name="T7" fmla="*/ 1718 h 180"/>
              <a:gd name="T8" fmla="*/ 83044 w 136"/>
              <a:gd name="T9" fmla="*/ 6872 h 180"/>
              <a:gd name="T10" fmla="*/ 80859 w 136"/>
              <a:gd name="T11" fmla="*/ 22333 h 180"/>
              <a:gd name="T12" fmla="*/ 89600 w 136"/>
              <a:gd name="T13" fmla="*/ 48102 h 180"/>
              <a:gd name="T14" fmla="*/ 99070 w 136"/>
              <a:gd name="T15" fmla="*/ 77306 h 180"/>
              <a:gd name="T16" fmla="*/ 76488 w 136"/>
              <a:gd name="T17" fmla="*/ 129702 h 180"/>
              <a:gd name="T18" fmla="*/ 31324 w 136"/>
              <a:gd name="T19" fmla="*/ 154612 h 180"/>
              <a:gd name="T20" fmla="*/ 13112 w 136"/>
              <a:gd name="T21" fmla="*/ 147740 h 180"/>
              <a:gd name="T22" fmla="*/ 4371 w 136"/>
              <a:gd name="T23" fmla="*/ 134856 h 180"/>
              <a:gd name="T24" fmla="*/ 12384 w 136"/>
              <a:gd name="T25" fmla="*/ 118536 h 180"/>
              <a:gd name="T26" fmla="*/ 24768 w 136"/>
              <a:gd name="T27" fmla="*/ 106510 h 180"/>
              <a:gd name="T28" fmla="*/ 33509 w 136"/>
              <a:gd name="T29" fmla="*/ 121113 h 180"/>
              <a:gd name="T30" fmla="*/ 45893 w 136"/>
              <a:gd name="T31" fmla="*/ 135715 h 180"/>
              <a:gd name="T32" fmla="*/ 63376 w 136"/>
              <a:gd name="T33" fmla="*/ 125408 h 180"/>
              <a:gd name="T34" fmla="*/ 71389 w 136"/>
              <a:gd name="T35" fmla="*/ 103934 h 180"/>
              <a:gd name="T36" fmla="*/ 61190 w 136"/>
              <a:gd name="T37" fmla="*/ 74729 h 180"/>
              <a:gd name="T38" fmla="*/ 47350 w 136"/>
              <a:gd name="T39" fmla="*/ 42948 h 180"/>
              <a:gd name="T40" fmla="*/ 3642 w 136"/>
              <a:gd name="T41" fmla="*/ 110805 h 180"/>
              <a:gd name="T42" fmla="*/ 0 w 136"/>
              <a:gd name="T43" fmla="*/ 110805 h 180"/>
              <a:gd name="T44" fmla="*/ 0 w 136"/>
              <a:gd name="T45" fmla="*/ 95344 h 180"/>
              <a:gd name="T46" fmla="*/ 49535 w 136"/>
              <a:gd name="T47" fmla="*/ 7731 h 180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w 136"/>
              <a:gd name="T73" fmla="*/ 0 h 180"/>
              <a:gd name="T74" fmla="*/ 136 w 136"/>
              <a:gd name="T75" fmla="*/ 180 h 180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T72" t="T73" r="T74" b="T75"/>
            <a:pathLst>
              <a:path w="136" h="180">
                <a:moveTo>
                  <a:pt x="68" y="9"/>
                </a:moveTo>
                <a:cubicBezTo>
                  <a:pt x="77" y="6"/>
                  <a:pt x="87" y="4"/>
                  <a:pt x="97" y="3"/>
                </a:cubicBezTo>
                <a:cubicBezTo>
                  <a:pt x="106" y="1"/>
                  <a:pt x="112" y="0"/>
                  <a:pt x="114" y="0"/>
                </a:cubicBezTo>
                <a:cubicBezTo>
                  <a:pt x="115" y="0"/>
                  <a:pt x="116" y="1"/>
                  <a:pt x="116" y="2"/>
                </a:cubicBezTo>
                <a:cubicBezTo>
                  <a:pt x="116" y="4"/>
                  <a:pt x="115" y="6"/>
                  <a:pt x="114" y="8"/>
                </a:cubicBezTo>
                <a:cubicBezTo>
                  <a:pt x="112" y="15"/>
                  <a:pt x="111" y="21"/>
                  <a:pt x="111" y="26"/>
                </a:cubicBezTo>
                <a:cubicBezTo>
                  <a:pt x="111" y="34"/>
                  <a:pt x="115" y="43"/>
                  <a:pt x="123" y="56"/>
                </a:cubicBezTo>
                <a:cubicBezTo>
                  <a:pt x="131" y="68"/>
                  <a:pt x="136" y="79"/>
                  <a:pt x="136" y="90"/>
                </a:cubicBezTo>
                <a:cubicBezTo>
                  <a:pt x="136" y="111"/>
                  <a:pt x="126" y="131"/>
                  <a:pt x="105" y="151"/>
                </a:cubicBezTo>
                <a:cubicBezTo>
                  <a:pt x="85" y="170"/>
                  <a:pt x="65" y="180"/>
                  <a:pt x="43" y="180"/>
                </a:cubicBezTo>
                <a:cubicBezTo>
                  <a:pt x="34" y="180"/>
                  <a:pt x="25" y="177"/>
                  <a:pt x="18" y="172"/>
                </a:cubicBezTo>
                <a:cubicBezTo>
                  <a:pt x="10" y="167"/>
                  <a:pt x="6" y="162"/>
                  <a:pt x="6" y="157"/>
                </a:cubicBezTo>
                <a:cubicBezTo>
                  <a:pt x="6" y="153"/>
                  <a:pt x="10" y="147"/>
                  <a:pt x="17" y="138"/>
                </a:cubicBezTo>
                <a:cubicBezTo>
                  <a:pt x="25" y="129"/>
                  <a:pt x="31" y="124"/>
                  <a:pt x="34" y="124"/>
                </a:cubicBezTo>
                <a:cubicBezTo>
                  <a:pt x="38" y="124"/>
                  <a:pt x="42" y="130"/>
                  <a:pt x="46" y="141"/>
                </a:cubicBezTo>
                <a:cubicBezTo>
                  <a:pt x="49" y="152"/>
                  <a:pt x="55" y="158"/>
                  <a:pt x="63" y="158"/>
                </a:cubicBezTo>
                <a:cubicBezTo>
                  <a:pt x="72" y="158"/>
                  <a:pt x="79" y="154"/>
                  <a:pt x="87" y="146"/>
                </a:cubicBezTo>
                <a:cubicBezTo>
                  <a:pt x="94" y="138"/>
                  <a:pt x="98" y="130"/>
                  <a:pt x="98" y="121"/>
                </a:cubicBezTo>
                <a:cubicBezTo>
                  <a:pt x="98" y="113"/>
                  <a:pt x="93" y="101"/>
                  <a:pt x="84" y="87"/>
                </a:cubicBezTo>
                <a:cubicBezTo>
                  <a:pt x="74" y="72"/>
                  <a:pt x="68" y="60"/>
                  <a:pt x="65" y="50"/>
                </a:cubicBezTo>
                <a:cubicBezTo>
                  <a:pt x="49" y="76"/>
                  <a:pt x="29" y="102"/>
                  <a:pt x="5" y="129"/>
                </a:cubicBezTo>
                <a:cubicBezTo>
                  <a:pt x="0" y="129"/>
                  <a:pt x="0" y="129"/>
                  <a:pt x="0" y="129"/>
                </a:cubicBezTo>
                <a:cubicBezTo>
                  <a:pt x="0" y="111"/>
                  <a:pt x="0" y="111"/>
                  <a:pt x="0" y="111"/>
                </a:cubicBezTo>
                <a:cubicBezTo>
                  <a:pt x="34" y="75"/>
                  <a:pt x="56" y="41"/>
                  <a:pt x="68" y="9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4" name="Freeform 88"/>
          <p:cNvSpPr>
            <a:spLocks noEditPoints="1"/>
          </p:cNvSpPr>
          <p:nvPr/>
        </p:nvSpPr>
        <p:spPr bwMode="auto">
          <a:xfrm>
            <a:off x="1801813" y="452438"/>
            <a:ext cx="161925" cy="153987"/>
          </a:xfrm>
          <a:custGeom>
            <a:avLst/>
            <a:gdLst>
              <a:gd name="T0" fmla="*/ 162245 w 222"/>
              <a:gd name="T1" fmla="*/ 111664 h 180"/>
              <a:gd name="T2" fmla="*/ 127896 w 222"/>
              <a:gd name="T3" fmla="*/ 146881 h 180"/>
              <a:gd name="T4" fmla="*/ 108163 w 222"/>
              <a:gd name="T5" fmla="*/ 154612 h 180"/>
              <a:gd name="T6" fmla="*/ 85507 w 222"/>
              <a:gd name="T7" fmla="*/ 105652 h 180"/>
              <a:gd name="T8" fmla="*/ 57736 w 222"/>
              <a:gd name="T9" fmla="*/ 142587 h 180"/>
              <a:gd name="T10" fmla="*/ 31426 w 222"/>
              <a:gd name="T11" fmla="*/ 154612 h 180"/>
              <a:gd name="T12" fmla="*/ 9501 w 222"/>
              <a:gd name="T13" fmla="*/ 140010 h 180"/>
              <a:gd name="T14" fmla="*/ 0 w 222"/>
              <a:gd name="T15" fmla="*/ 104793 h 180"/>
              <a:gd name="T16" fmla="*/ 12424 w 222"/>
              <a:gd name="T17" fmla="*/ 54114 h 180"/>
              <a:gd name="T18" fmla="*/ 43850 w 222"/>
              <a:gd name="T19" fmla="*/ 15461 h 180"/>
              <a:gd name="T20" fmla="*/ 78199 w 222"/>
              <a:gd name="T21" fmla="*/ 0 h 180"/>
              <a:gd name="T22" fmla="*/ 104509 w 222"/>
              <a:gd name="T23" fmla="*/ 20615 h 180"/>
              <a:gd name="T24" fmla="*/ 135204 w 222"/>
              <a:gd name="T25" fmla="*/ 859 h 180"/>
              <a:gd name="T26" fmla="*/ 143974 w 222"/>
              <a:gd name="T27" fmla="*/ 859 h 180"/>
              <a:gd name="T28" fmla="*/ 130819 w 222"/>
              <a:gd name="T29" fmla="*/ 52396 h 180"/>
              <a:gd name="T30" fmla="*/ 120588 w 222"/>
              <a:gd name="T31" fmla="*/ 105652 h 180"/>
              <a:gd name="T32" fmla="*/ 129358 w 222"/>
              <a:gd name="T33" fmla="*/ 121113 h 180"/>
              <a:gd name="T34" fmla="*/ 142513 w 222"/>
              <a:gd name="T35" fmla="*/ 114241 h 180"/>
              <a:gd name="T36" fmla="*/ 162245 w 222"/>
              <a:gd name="T37" fmla="*/ 91908 h 180"/>
              <a:gd name="T38" fmla="*/ 162245 w 222"/>
              <a:gd name="T39" fmla="*/ 111664 h 180"/>
              <a:gd name="T40" fmla="*/ 52620 w 222"/>
              <a:gd name="T41" fmla="*/ 121972 h 180"/>
              <a:gd name="T42" fmla="*/ 80392 w 222"/>
              <a:gd name="T43" fmla="*/ 91049 h 180"/>
              <a:gd name="T44" fmla="*/ 94278 w 222"/>
              <a:gd name="T45" fmla="*/ 36076 h 180"/>
              <a:gd name="T46" fmla="*/ 89892 w 222"/>
              <a:gd name="T47" fmla="*/ 20615 h 180"/>
              <a:gd name="T48" fmla="*/ 80392 w 222"/>
              <a:gd name="T49" fmla="*/ 14602 h 180"/>
              <a:gd name="T50" fmla="*/ 51889 w 222"/>
              <a:gd name="T51" fmla="*/ 44666 h 180"/>
              <a:gd name="T52" fmla="*/ 38003 w 222"/>
              <a:gd name="T53" fmla="*/ 100498 h 180"/>
              <a:gd name="T54" fmla="*/ 42388 w 222"/>
              <a:gd name="T55" fmla="*/ 115959 h 180"/>
              <a:gd name="T56" fmla="*/ 52620 w 222"/>
              <a:gd name="T57" fmla="*/ 121972 h 180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w 222"/>
              <a:gd name="T88" fmla="*/ 0 h 180"/>
              <a:gd name="T89" fmla="*/ 222 w 222"/>
              <a:gd name="T90" fmla="*/ 180 h 180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T87" t="T88" r="T89" b="T90"/>
            <a:pathLst>
              <a:path w="222" h="180">
                <a:moveTo>
                  <a:pt x="222" y="130"/>
                </a:moveTo>
                <a:cubicBezTo>
                  <a:pt x="200" y="151"/>
                  <a:pt x="184" y="165"/>
                  <a:pt x="175" y="171"/>
                </a:cubicBezTo>
                <a:cubicBezTo>
                  <a:pt x="166" y="177"/>
                  <a:pt x="156" y="180"/>
                  <a:pt x="148" y="180"/>
                </a:cubicBezTo>
                <a:cubicBezTo>
                  <a:pt x="126" y="180"/>
                  <a:pt x="116" y="161"/>
                  <a:pt x="117" y="123"/>
                </a:cubicBezTo>
                <a:cubicBezTo>
                  <a:pt x="104" y="143"/>
                  <a:pt x="91" y="157"/>
                  <a:pt x="79" y="166"/>
                </a:cubicBezTo>
                <a:cubicBezTo>
                  <a:pt x="68" y="176"/>
                  <a:pt x="56" y="180"/>
                  <a:pt x="43" y="180"/>
                </a:cubicBezTo>
                <a:cubicBezTo>
                  <a:pt x="31" y="180"/>
                  <a:pt x="21" y="175"/>
                  <a:pt x="13" y="163"/>
                </a:cubicBezTo>
                <a:cubicBezTo>
                  <a:pt x="4" y="152"/>
                  <a:pt x="0" y="138"/>
                  <a:pt x="0" y="122"/>
                </a:cubicBezTo>
                <a:cubicBezTo>
                  <a:pt x="0" y="101"/>
                  <a:pt x="6" y="82"/>
                  <a:pt x="17" y="63"/>
                </a:cubicBezTo>
                <a:cubicBezTo>
                  <a:pt x="28" y="44"/>
                  <a:pt x="43" y="29"/>
                  <a:pt x="60" y="18"/>
                </a:cubicBezTo>
                <a:cubicBezTo>
                  <a:pt x="78" y="6"/>
                  <a:pt x="94" y="0"/>
                  <a:pt x="107" y="0"/>
                </a:cubicBezTo>
                <a:cubicBezTo>
                  <a:pt x="124" y="0"/>
                  <a:pt x="136" y="8"/>
                  <a:pt x="143" y="24"/>
                </a:cubicBezTo>
                <a:cubicBezTo>
                  <a:pt x="185" y="1"/>
                  <a:pt x="185" y="1"/>
                  <a:pt x="185" y="1"/>
                </a:cubicBezTo>
                <a:cubicBezTo>
                  <a:pt x="197" y="1"/>
                  <a:pt x="197" y="1"/>
                  <a:pt x="197" y="1"/>
                </a:cubicBezTo>
                <a:cubicBezTo>
                  <a:pt x="179" y="61"/>
                  <a:pt x="179" y="61"/>
                  <a:pt x="179" y="61"/>
                </a:cubicBezTo>
                <a:cubicBezTo>
                  <a:pt x="169" y="91"/>
                  <a:pt x="165" y="112"/>
                  <a:pt x="165" y="123"/>
                </a:cubicBezTo>
                <a:cubicBezTo>
                  <a:pt x="165" y="135"/>
                  <a:pt x="169" y="141"/>
                  <a:pt x="177" y="141"/>
                </a:cubicBezTo>
                <a:cubicBezTo>
                  <a:pt x="183" y="141"/>
                  <a:pt x="189" y="138"/>
                  <a:pt x="195" y="133"/>
                </a:cubicBezTo>
                <a:cubicBezTo>
                  <a:pt x="201" y="127"/>
                  <a:pt x="210" y="118"/>
                  <a:pt x="222" y="107"/>
                </a:cubicBezTo>
                <a:lnTo>
                  <a:pt x="222" y="130"/>
                </a:lnTo>
                <a:close/>
                <a:moveTo>
                  <a:pt x="72" y="142"/>
                </a:moveTo>
                <a:cubicBezTo>
                  <a:pt x="85" y="142"/>
                  <a:pt x="98" y="130"/>
                  <a:pt x="110" y="106"/>
                </a:cubicBezTo>
                <a:cubicBezTo>
                  <a:pt x="122" y="83"/>
                  <a:pt x="129" y="62"/>
                  <a:pt x="129" y="42"/>
                </a:cubicBezTo>
                <a:cubicBezTo>
                  <a:pt x="129" y="34"/>
                  <a:pt x="127" y="28"/>
                  <a:pt x="123" y="24"/>
                </a:cubicBezTo>
                <a:cubicBezTo>
                  <a:pt x="120" y="19"/>
                  <a:pt x="115" y="17"/>
                  <a:pt x="110" y="17"/>
                </a:cubicBezTo>
                <a:cubicBezTo>
                  <a:pt x="96" y="17"/>
                  <a:pt x="83" y="29"/>
                  <a:pt x="71" y="52"/>
                </a:cubicBezTo>
                <a:cubicBezTo>
                  <a:pt x="58" y="76"/>
                  <a:pt x="52" y="97"/>
                  <a:pt x="52" y="117"/>
                </a:cubicBezTo>
                <a:cubicBezTo>
                  <a:pt x="52" y="124"/>
                  <a:pt x="54" y="130"/>
                  <a:pt x="58" y="135"/>
                </a:cubicBezTo>
                <a:cubicBezTo>
                  <a:pt x="61" y="139"/>
                  <a:pt x="66" y="142"/>
                  <a:pt x="72" y="142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5" name="Freeform 89"/>
          <p:cNvSpPr>
            <a:spLocks/>
          </p:cNvSpPr>
          <p:nvPr/>
        </p:nvSpPr>
        <p:spPr bwMode="auto">
          <a:xfrm>
            <a:off x="1958975" y="452438"/>
            <a:ext cx="115888" cy="153987"/>
          </a:xfrm>
          <a:custGeom>
            <a:avLst/>
            <a:gdLst>
              <a:gd name="T0" fmla="*/ 116300 w 159"/>
              <a:gd name="T1" fmla="*/ 110805 h 180"/>
              <a:gd name="T2" fmla="*/ 57784 w 159"/>
              <a:gd name="T3" fmla="*/ 154612 h 180"/>
              <a:gd name="T4" fmla="*/ 42424 w 159"/>
              <a:gd name="T5" fmla="*/ 145163 h 180"/>
              <a:gd name="T6" fmla="*/ 35841 w 159"/>
              <a:gd name="T7" fmla="*/ 122831 h 180"/>
              <a:gd name="T8" fmla="*/ 58516 w 159"/>
              <a:gd name="T9" fmla="*/ 55832 h 180"/>
              <a:gd name="T10" fmla="*/ 34378 w 159"/>
              <a:gd name="T11" fmla="*/ 65281 h 180"/>
              <a:gd name="T12" fmla="*/ 3657 w 159"/>
              <a:gd name="T13" fmla="*/ 110805 h 180"/>
              <a:gd name="T14" fmla="*/ 0 w 159"/>
              <a:gd name="T15" fmla="*/ 110805 h 180"/>
              <a:gd name="T16" fmla="*/ 0 w 159"/>
              <a:gd name="T17" fmla="*/ 95344 h 180"/>
              <a:gd name="T18" fmla="*/ 21212 w 159"/>
              <a:gd name="T19" fmla="*/ 64422 h 180"/>
              <a:gd name="T20" fmla="*/ 8777 w 159"/>
              <a:gd name="T21" fmla="*/ 44666 h 180"/>
              <a:gd name="T22" fmla="*/ 16092 w 159"/>
              <a:gd name="T23" fmla="*/ 15461 h 180"/>
              <a:gd name="T24" fmla="*/ 38035 w 159"/>
              <a:gd name="T25" fmla="*/ 0 h 180"/>
              <a:gd name="T26" fmla="*/ 49738 w 159"/>
              <a:gd name="T27" fmla="*/ 13743 h 180"/>
              <a:gd name="T28" fmla="*/ 43155 w 159"/>
              <a:gd name="T29" fmla="*/ 45525 h 180"/>
              <a:gd name="T30" fmla="*/ 87042 w 159"/>
              <a:gd name="T31" fmla="*/ 859 h 180"/>
              <a:gd name="T32" fmla="*/ 100208 w 159"/>
              <a:gd name="T33" fmla="*/ 0 h 180"/>
              <a:gd name="T34" fmla="*/ 86311 w 159"/>
              <a:gd name="T35" fmla="*/ 45525 h 180"/>
              <a:gd name="T36" fmla="*/ 75339 w 159"/>
              <a:gd name="T37" fmla="*/ 84178 h 180"/>
              <a:gd name="T38" fmla="*/ 72413 w 159"/>
              <a:gd name="T39" fmla="*/ 103075 h 180"/>
              <a:gd name="T40" fmla="*/ 75339 w 159"/>
              <a:gd name="T41" fmla="*/ 114241 h 180"/>
              <a:gd name="T42" fmla="*/ 83385 w 159"/>
              <a:gd name="T43" fmla="*/ 118536 h 180"/>
              <a:gd name="T44" fmla="*/ 93625 w 159"/>
              <a:gd name="T45" fmla="*/ 114241 h 180"/>
              <a:gd name="T46" fmla="*/ 116300 w 159"/>
              <a:gd name="T47" fmla="*/ 91049 h 180"/>
              <a:gd name="T48" fmla="*/ 116300 w 159"/>
              <a:gd name="T49" fmla="*/ 110805 h 180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w 159"/>
              <a:gd name="T76" fmla="*/ 0 h 180"/>
              <a:gd name="T77" fmla="*/ 159 w 159"/>
              <a:gd name="T78" fmla="*/ 180 h 180"/>
            </a:gdLst>
            <a:ahLst/>
            <a:cxnLst>
              <a:cxn ang="T50">
                <a:pos x="T0" y="T1"/>
              </a:cxn>
              <a:cxn ang="T51">
                <a:pos x="T2" y="T3"/>
              </a:cxn>
              <a:cxn ang="T52">
                <a:pos x="T4" y="T5"/>
              </a:cxn>
              <a:cxn ang="T53">
                <a:pos x="T6" y="T7"/>
              </a:cxn>
              <a:cxn ang="T54">
                <a:pos x="T8" y="T9"/>
              </a:cxn>
              <a:cxn ang="T55">
                <a:pos x="T10" y="T11"/>
              </a:cxn>
              <a:cxn ang="T56">
                <a:pos x="T12" y="T13"/>
              </a:cxn>
              <a:cxn ang="T57">
                <a:pos x="T14" y="T15"/>
              </a:cxn>
              <a:cxn ang="T58">
                <a:pos x="T16" y="T17"/>
              </a:cxn>
              <a:cxn ang="T59">
                <a:pos x="T18" y="T19"/>
              </a:cxn>
              <a:cxn ang="T60">
                <a:pos x="T20" y="T21"/>
              </a:cxn>
              <a:cxn ang="T61">
                <a:pos x="T22" y="T23"/>
              </a:cxn>
              <a:cxn ang="T62">
                <a:pos x="T24" y="T25"/>
              </a:cxn>
              <a:cxn ang="T63">
                <a:pos x="T26" y="T27"/>
              </a:cxn>
              <a:cxn ang="T64">
                <a:pos x="T28" y="T29"/>
              </a:cxn>
              <a:cxn ang="T65">
                <a:pos x="T30" y="T31"/>
              </a:cxn>
              <a:cxn ang="T66">
                <a:pos x="T32" y="T33"/>
              </a:cxn>
              <a:cxn ang="T67">
                <a:pos x="T34" y="T35"/>
              </a:cxn>
              <a:cxn ang="T68">
                <a:pos x="T36" y="T37"/>
              </a:cxn>
              <a:cxn ang="T69">
                <a:pos x="T38" y="T39"/>
              </a:cxn>
              <a:cxn ang="T70">
                <a:pos x="T40" y="T41"/>
              </a:cxn>
              <a:cxn ang="T71">
                <a:pos x="T42" y="T43"/>
              </a:cxn>
              <a:cxn ang="T72">
                <a:pos x="T44" y="T45"/>
              </a:cxn>
              <a:cxn ang="T73">
                <a:pos x="T46" y="T47"/>
              </a:cxn>
              <a:cxn ang="T74">
                <a:pos x="T48" y="T49"/>
              </a:cxn>
            </a:cxnLst>
            <a:rect l="T75" t="T76" r="T77" b="T78"/>
            <a:pathLst>
              <a:path w="159" h="180">
                <a:moveTo>
                  <a:pt x="159" y="129"/>
                </a:moveTo>
                <a:cubicBezTo>
                  <a:pt x="124" y="163"/>
                  <a:pt x="98" y="180"/>
                  <a:pt x="79" y="180"/>
                </a:cubicBezTo>
                <a:cubicBezTo>
                  <a:pt x="71" y="180"/>
                  <a:pt x="64" y="176"/>
                  <a:pt x="58" y="169"/>
                </a:cubicBezTo>
                <a:cubicBezTo>
                  <a:pt x="52" y="162"/>
                  <a:pt x="49" y="153"/>
                  <a:pt x="49" y="143"/>
                </a:cubicBezTo>
                <a:cubicBezTo>
                  <a:pt x="49" y="124"/>
                  <a:pt x="60" y="98"/>
                  <a:pt x="80" y="65"/>
                </a:cubicBezTo>
                <a:cubicBezTo>
                  <a:pt x="70" y="70"/>
                  <a:pt x="59" y="74"/>
                  <a:pt x="47" y="76"/>
                </a:cubicBezTo>
                <a:cubicBezTo>
                  <a:pt x="38" y="93"/>
                  <a:pt x="24" y="110"/>
                  <a:pt x="5" y="129"/>
                </a:cubicBezTo>
                <a:cubicBezTo>
                  <a:pt x="0" y="129"/>
                  <a:pt x="0" y="129"/>
                  <a:pt x="0" y="129"/>
                </a:cubicBezTo>
                <a:cubicBezTo>
                  <a:pt x="0" y="111"/>
                  <a:pt x="0" y="111"/>
                  <a:pt x="0" y="111"/>
                </a:cubicBezTo>
                <a:cubicBezTo>
                  <a:pt x="11" y="100"/>
                  <a:pt x="21" y="88"/>
                  <a:pt x="29" y="75"/>
                </a:cubicBezTo>
                <a:cubicBezTo>
                  <a:pt x="18" y="70"/>
                  <a:pt x="12" y="62"/>
                  <a:pt x="12" y="52"/>
                </a:cubicBezTo>
                <a:cubicBezTo>
                  <a:pt x="12" y="41"/>
                  <a:pt x="15" y="30"/>
                  <a:pt x="22" y="18"/>
                </a:cubicBezTo>
                <a:cubicBezTo>
                  <a:pt x="30" y="6"/>
                  <a:pt x="40" y="0"/>
                  <a:pt x="52" y="0"/>
                </a:cubicBezTo>
                <a:cubicBezTo>
                  <a:pt x="63" y="0"/>
                  <a:pt x="68" y="5"/>
                  <a:pt x="68" y="16"/>
                </a:cubicBezTo>
                <a:cubicBezTo>
                  <a:pt x="68" y="25"/>
                  <a:pt x="65" y="37"/>
                  <a:pt x="59" y="53"/>
                </a:cubicBezTo>
                <a:cubicBezTo>
                  <a:pt x="82" y="51"/>
                  <a:pt x="102" y="33"/>
                  <a:pt x="119" y="1"/>
                </a:cubicBezTo>
                <a:cubicBezTo>
                  <a:pt x="137" y="0"/>
                  <a:pt x="137" y="0"/>
                  <a:pt x="137" y="0"/>
                </a:cubicBezTo>
                <a:cubicBezTo>
                  <a:pt x="118" y="53"/>
                  <a:pt x="118" y="53"/>
                  <a:pt x="118" y="53"/>
                </a:cubicBezTo>
                <a:cubicBezTo>
                  <a:pt x="110" y="75"/>
                  <a:pt x="105" y="90"/>
                  <a:pt x="103" y="98"/>
                </a:cubicBezTo>
                <a:cubicBezTo>
                  <a:pt x="100" y="106"/>
                  <a:pt x="99" y="113"/>
                  <a:pt x="99" y="120"/>
                </a:cubicBezTo>
                <a:cubicBezTo>
                  <a:pt x="99" y="125"/>
                  <a:pt x="101" y="130"/>
                  <a:pt x="103" y="133"/>
                </a:cubicBezTo>
                <a:cubicBezTo>
                  <a:pt x="106" y="137"/>
                  <a:pt x="110" y="138"/>
                  <a:pt x="114" y="138"/>
                </a:cubicBezTo>
                <a:cubicBezTo>
                  <a:pt x="119" y="138"/>
                  <a:pt x="124" y="137"/>
                  <a:pt x="128" y="133"/>
                </a:cubicBezTo>
                <a:cubicBezTo>
                  <a:pt x="133" y="130"/>
                  <a:pt x="143" y="121"/>
                  <a:pt x="159" y="106"/>
                </a:cubicBezTo>
                <a:lnTo>
                  <a:pt x="159" y="12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6" name="Freeform 90"/>
          <p:cNvSpPr>
            <a:spLocks noEditPoints="1"/>
          </p:cNvSpPr>
          <p:nvPr/>
        </p:nvSpPr>
        <p:spPr bwMode="auto">
          <a:xfrm>
            <a:off x="2073275" y="452438"/>
            <a:ext cx="161925" cy="241300"/>
          </a:xfrm>
          <a:custGeom>
            <a:avLst/>
            <a:gdLst>
              <a:gd name="T0" fmla="*/ 160809 w 222"/>
              <a:gd name="T1" fmla="*/ 111153 h 280"/>
              <a:gd name="T2" fmla="*/ 100687 w 222"/>
              <a:gd name="T3" fmla="*/ 155959 h 280"/>
              <a:gd name="T4" fmla="*/ 69539 w 222"/>
              <a:gd name="T5" fmla="*/ 222307 h 280"/>
              <a:gd name="T6" fmla="*/ 33321 w 222"/>
              <a:gd name="T7" fmla="*/ 241263 h 280"/>
              <a:gd name="T8" fmla="*/ 18109 w 222"/>
              <a:gd name="T9" fmla="*/ 234370 h 280"/>
              <a:gd name="T10" fmla="*/ 12314 w 222"/>
              <a:gd name="T11" fmla="*/ 216275 h 280"/>
              <a:gd name="T12" fmla="*/ 65917 w 222"/>
              <a:gd name="T13" fmla="*/ 153374 h 280"/>
              <a:gd name="T14" fmla="*/ 75334 w 222"/>
              <a:gd name="T15" fmla="*/ 114600 h 280"/>
              <a:gd name="T16" fmla="*/ 26077 w 222"/>
              <a:gd name="T17" fmla="*/ 152513 h 280"/>
              <a:gd name="T18" fmla="*/ 7244 w 222"/>
              <a:gd name="T19" fmla="*/ 141311 h 280"/>
              <a:gd name="T20" fmla="*/ 0 w 222"/>
              <a:gd name="T21" fmla="*/ 111153 h 280"/>
              <a:gd name="T22" fmla="*/ 10141 w 222"/>
              <a:gd name="T23" fmla="*/ 54284 h 280"/>
              <a:gd name="T24" fmla="*/ 23904 w 222"/>
              <a:gd name="T25" fmla="*/ 8617 h 280"/>
              <a:gd name="T26" fmla="*/ 67366 w 222"/>
              <a:gd name="T27" fmla="*/ 0 h 280"/>
              <a:gd name="T28" fmla="*/ 49257 w 222"/>
              <a:gd name="T29" fmla="*/ 52561 h 280"/>
              <a:gd name="T30" fmla="*/ 36218 w 222"/>
              <a:gd name="T31" fmla="*/ 110292 h 280"/>
              <a:gd name="T32" fmla="*/ 44911 w 222"/>
              <a:gd name="T33" fmla="*/ 125801 h 280"/>
              <a:gd name="T34" fmla="*/ 66642 w 222"/>
              <a:gd name="T35" fmla="*/ 108568 h 280"/>
              <a:gd name="T36" fmla="*/ 86199 w 222"/>
              <a:gd name="T37" fmla="*/ 64624 h 280"/>
              <a:gd name="T38" fmla="*/ 102860 w 222"/>
              <a:gd name="T39" fmla="*/ 8617 h 280"/>
              <a:gd name="T40" fmla="*/ 144149 w 222"/>
              <a:gd name="T41" fmla="*/ 0 h 280"/>
              <a:gd name="T42" fmla="*/ 105033 w 222"/>
              <a:gd name="T43" fmla="*/ 138726 h 280"/>
              <a:gd name="T44" fmla="*/ 160809 w 222"/>
              <a:gd name="T45" fmla="*/ 91335 h 280"/>
              <a:gd name="T46" fmla="*/ 160809 w 222"/>
              <a:gd name="T47" fmla="*/ 111153 h 280"/>
              <a:gd name="T48" fmla="*/ 61571 w 222"/>
              <a:gd name="T49" fmla="*/ 170607 h 280"/>
              <a:gd name="T50" fmla="*/ 33321 w 222"/>
              <a:gd name="T51" fmla="*/ 192149 h 280"/>
              <a:gd name="T52" fmla="*/ 23904 w 222"/>
              <a:gd name="T53" fmla="*/ 216275 h 280"/>
              <a:gd name="T54" fmla="*/ 31872 w 222"/>
              <a:gd name="T55" fmla="*/ 228338 h 280"/>
              <a:gd name="T56" fmla="*/ 61571 w 222"/>
              <a:gd name="T57" fmla="*/ 170607 h 280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w 222"/>
              <a:gd name="T88" fmla="*/ 0 h 280"/>
              <a:gd name="T89" fmla="*/ 222 w 222"/>
              <a:gd name="T90" fmla="*/ 280 h 280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T87" t="T88" r="T89" b="T90"/>
            <a:pathLst>
              <a:path w="222" h="280">
                <a:moveTo>
                  <a:pt x="222" y="129"/>
                </a:moveTo>
                <a:cubicBezTo>
                  <a:pt x="205" y="146"/>
                  <a:pt x="177" y="163"/>
                  <a:pt x="139" y="181"/>
                </a:cubicBezTo>
                <a:cubicBezTo>
                  <a:pt x="126" y="217"/>
                  <a:pt x="112" y="243"/>
                  <a:pt x="96" y="258"/>
                </a:cubicBezTo>
                <a:cubicBezTo>
                  <a:pt x="80" y="273"/>
                  <a:pt x="63" y="280"/>
                  <a:pt x="46" y="280"/>
                </a:cubicBezTo>
                <a:cubicBezTo>
                  <a:pt x="37" y="280"/>
                  <a:pt x="30" y="278"/>
                  <a:pt x="25" y="272"/>
                </a:cubicBezTo>
                <a:cubicBezTo>
                  <a:pt x="20" y="267"/>
                  <a:pt x="17" y="260"/>
                  <a:pt x="17" y="251"/>
                </a:cubicBezTo>
                <a:cubicBezTo>
                  <a:pt x="17" y="224"/>
                  <a:pt x="42" y="199"/>
                  <a:pt x="91" y="178"/>
                </a:cubicBezTo>
                <a:cubicBezTo>
                  <a:pt x="104" y="133"/>
                  <a:pt x="104" y="133"/>
                  <a:pt x="104" y="133"/>
                </a:cubicBezTo>
                <a:cubicBezTo>
                  <a:pt x="78" y="162"/>
                  <a:pt x="55" y="177"/>
                  <a:pt x="36" y="177"/>
                </a:cubicBezTo>
                <a:cubicBezTo>
                  <a:pt x="25" y="177"/>
                  <a:pt x="16" y="172"/>
                  <a:pt x="10" y="164"/>
                </a:cubicBezTo>
                <a:cubicBezTo>
                  <a:pt x="3" y="155"/>
                  <a:pt x="0" y="144"/>
                  <a:pt x="0" y="129"/>
                </a:cubicBezTo>
                <a:cubicBezTo>
                  <a:pt x="0" y="109"/>
                  <a:pt x="5" y="86"/>
                  <a:pt x="14" y="63"/>
                </a:cubicBezTo>
                <a:cubicBezTo>
                  <a:pt x="33" y="10"/>
                  <a:pt x="33" y="10"/>
                  <a:pt x="33" y="10"/>
                </a:cubicBezTo>
                <a:cubicBezTo>
                  <a:pt x="93" y="0"/>
                  <a:pt x="93" y="0"/>
                  <a:pt x="93" y="0"/>
                </a:cubicBezTo>
                <a:cubicBezTo>
                  <a:pt x="68" y="61"/>
                  <a:pt x="68" y="61"/>
                  <a:pt x="68" y="61"/>
                </a:cubicBezTo>
                <a:cubicBezTo>
                  <a:pt x="56" y="90"/>
                  <a:pt x="50" y="113"/>
                  <a:pt x="50" y="128"/>
                </a:cubicBezTo>
                <a:cubicBezTo>
                  <a:pt x="50" y="140"/>
                  <a:pt x="54" y="146"/>
                  <a:pt x="62" y="146"/>
                </a:cubicBezTo>
                <a:cubicBezTo>
                  <a:pt x="71" y="146"/>
                  <a:pt x="81" y="139"/>
                  <a:pt x="92" y="126"/>
                </a:cubicBezTo>
                <a:cubicBezTo>
                  <a:pt x="102" y="112"/>
                  <a:pt x="112" y="95"/>
                  <a:pt x="119" y="75"/>
                </a:cubicBezTo>
                <a:cubicBezTo>
                  <a:pt x="142" y="10"/>
                  <a:pt x="142" y="10"/>
                  <a:pt x="142" y="10"/>
                </a:cubicBezTo>
                <a:cubicBezTo>
                  <a:pt x="199" y="0"/>
                  <a:pt x="199" y="0"/>
                  <a:pt x="199" y="0"/>
                </a:cubicBezTo>
                <a:cubicBezTo>
                  <a:pt x="145" y="161"/>
                  <a:pt x="145" y="161"/>
                  <a:pt x="145" y="161"/>
                </a:cubicBezTo>
                <a:cubicBezTo>
                  <a:pt x="176" y="146"/>
                  <a:pt x="202" y="128"/>
                  <a:pt x="222" y="106"/>
                </a:cubicBezTo>
                <a:lnTo>
                  <a:pt x="222" y="129"/>
                </a:lnTo>
                <a:close/>
                <a:moveTo>
                  <a:pt x="85" y="198"/>
                </a:moveTo>
                <a:cubicBezTo>
                  <a:pt x="68" y="205"/>
                  <a:pt x="55" y="214"/>
                  <a:pt x="46" y="223"/>
                </a:cubicBezTo>
                <a:cubicBezTo>
                  <a:pt x="37" y="233"/>
                  <a:pt x="33" y="242"/>
                  <a:pt x="33" y="251"/>
                </a:cubicBezTo>
                <a:cubicBezTo>
                  <a:pt x="33" y="260"/>
                  <a:pt x="37" y="265"/>
                  <a:pt x="44" y="265"/>
                </a:cubicBezTo>
                <a:cubicBezTo>
                  <a:pt x="60" y="265"/>
                  <a:pt x="73" y="242"/>
                  <a:pt x="85" y="198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7" name="Freeform 91"/>
          <p:cNvSpPr>
            <a:spLocks noEditPoints="1"/>
          </p:cNvSpPr>
          <p:nvPr/>
        </p:nvSpPr>
        <p:spPr bwMode="auto">
          <a:xfrm>
            <a:off x="2295525" y="354013"/>
            <a:ext cx="196850" cy="252412"/>
          </a:xfrm>
          <a:custGeom>
            <a:avLst/>
            <a:gdLst>
              <a:gd name="T0" fmla="*/ 81168 w 269"/>
              <a:gd name="T1" fmla="*/ 106773 h 294"/>
              <a:gd name="T2" fmla="*/ 81168 w 269"/>
              <a:gd name="T3" fmla="*/ 91274 h 294"/>
              <a:gd name="T4" fmla="*/ 98718 w 269"/>
              <a:gd name="T5" fmla="*/ 25832 h 294"/>
              <a:gd name="T6" fmla="*/ 142592 w 269"/>
              <a:gd name="T7" fmla="*/ 0 h 294"/>
              <a:gd name="T8" fmla="*/ 167454 w 269"/>
              <a:gd name="T9" fmla="*/ 7750 h 294"/>
              <a:gd name="T10" fmla="*/ 177692 w 269"/>
              <a:gd name="T11" fmla="*/ 24971 h 294"/>
              <a:gd name="T12" fmla="*/ 168186 w 269"/>
              <a:gd name="T13" fmla="*/ 39609 h 294"/>
              <a:gd name="T14" fmla="*/ 155754 w 269"/>
              <a:gd name="T15" fmla="*/ 48220 h 294"/>
              <a:gd name="T16" fmla="*/ 149905 w 269"/>
              <a:gd name="T17" fmla="*/ 37887 h 294"/>
              <a:gd name="T18" fmla="*/ 145517 w 269"/>
              <a:gd name="T19" fmla="*/ 21527 h 294"/>
              <a:gd name="T20" fmla="*/ 135280 w 269"/>
              <a:gd name="T21" fmla="*/ 14638 h 294"/>
              <a:gd name="T22" fmla="*/ 122117 w 269"/>
              <a:gd name="T23" fmla="*/ 27554 h 294"/>
              <a:gd name="T24" fmla="*/ 117730 w 269"/>
              <a:gd name="T25" fmla="*/ 61136 h 294"/>
              <a:gd name="T26" fmla="*/ 127236 w 269"/>
              <a:gd name="T27" fmla="*/ 141216 h 294"/>
              <a:gd name="T28" fmla="*/ 146248 w 269"/>
              <a:gd name="T29" fmla="*/ 204936 h 294"/>
              <a:gd name="T30" fmla="*/ 167454 w 269"/>
              <a:gd name="T31" fmla="*/ 223879 h 294"/>
              <a:gd name="T32" fmla="*/ 186467 w 269"/>
              <a:gd name="T33" fmla="*/ 210963 h 294"/>
              <a:gd name="T34" fmla="*/ 190854 w 269"/>
              <a:gd name="T35" fmla="*/ 207519 h 294"/>
              <a:gd name="T36" fmla="*/ 194510 w 269"/>
              <a:gd name="T37" fmla="*/ 210102 h 294"/>
              <a:gd name="T38" fmla="*/ 196704 w 269"/>
              <a:gd name="T39" fmla="*/ 215269 h 294"/>
              <a:gd name="T40" fmla="*/ 182079 w 269"/>
              <a:gd name="T41" fmla="*/ 236796 h 294"/>
              <a:gd name="T42" fmla="*/ 148442 w 269"/>
              <a:gd name="T43" fmla="*/ 253156 h 294"/>
              <a:gd name="T44" fmla="*/ 124311 w 269"/>
              <a:gd name="T45" fmla="*/ 243684 h 294"/>
              <a:gd name="T46" fmla="*/ 103836 w 269"/>
              <a:gd name="T47" fmla="*/ 214408 h 294"/>
              <a:gd name="T48" fmla="*/ 70930 w 269"/>
              <a:gd name="T49" fmla="*/ 243684 h 294"/>
              <a:gd name="T50" fmla="*/ 40218 w 269"/>
              <a:gd name="T51" fmla="*/ 253156 h 294"/>
              <a:gd name="T52" fmla="*/ 10969 w 269"/>
              <a:gd name="T53" fmla="*/ 240240 h 294"/>
              <a:gd name="T54" fmla="*/ 0 w 269"/>
              <a:gd name="T55" fmla="*/ 205797 h 294"/>
              <a:gd name="T56" fmla="*/ 81168 w 269"/>
              <a:gd name="T57" fmla="*/ 106773 h 294"/>
              <a:gd name="T58" fmla="*/ 99449 w 269"/>
              <a:gd name="T59" fmla="*/ 201491 h 294"/>
              <a:gd name="T60" fmla="*/ 81168 w 269"/>
              <a:gd name="T61" fmla="*/ 120550 h 294"/>
              <a:gd name="T62" fmla="*/ 48993 w 269"/>
              <a:gd name="T63" fmla="*/ 146383 h 294"/>
              <a:gd name="T64" fmla="*/ 38756 w 269"/>
              <a:gd name="T65" fmla="*/ 179965 h 294"/>
              <a:gd name="T66" fmla="*/ 46799 w 269"/>
              <a:gd name="T67" fmla="*/ 211824 h 294"/>
              <a:gd name="T68" fmla="*/ 65812 w 269"/>
              <a:gd name="T69" fmla="*/ 224741 h 294"/>
              <a:gd name="T70" fmla="*/ 78974 w 269"/>
              <a:gd name="T71" fmla="*/ 220435 h 294"/>
              <a:gd name="T72" fmla="*/ 99449 w 269"/>
              <a:gd name="T73" fmla="*/ 201491 h 294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w 269"/>
              <a:gd name="T112" fmla="*/ 0 h 294"/>
              <a:gd name="T113" fmla="*/ 269 w 269"/>
              <a:gd name="T114" fmla="*/ 294 h 294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T111" t="T112" r="T113" b="T114"/>
            <a:pathLst>
              <a:path w="269" h="294">
                <a:moveTo>
                  <a:pt x="111" y="124"/>
                </a:moveTo>
                <a:cubicBezTo>
                  <a:pt x="111" y="106"/>
                  <a:pt x="111" y="106"/>
                  <a:pt x="111" y="106"/>
                </a:cubicBezTo>
                <a:cubicBezTo>
                  <a:pt x="111" y="76"/>
                  <a:pt x="119" y="50"/>
                  <a:pt x="135" y="30"/>
                </a:cubicBezTo>
                <a:cubicBezTo>
                  <a:pt x="151" y="10"/>
                  <a:pt x="171" y="0"/>
                  <a:pt x="195" y="0"/>
                </a:cubicBezTo>
                <a:cubicBezTo>
                  <a:pt x="208" y="0"/>
                  <a:pt x="219" y="3"/>
                  <a:pt x="229" y="9"/>
                </a:cubicBezTo>
                <a:cubicBezTo>
                  <a:pt x="238" y="15"/>
                  <a:pt x="243" y="22"/>
                  <a:pt x="243" y="29"/>
                </a:cubicBezTo>
                <a:cubicBezTo>
                  <a:pt x="243" y="34"/>
                  <a:pt x="239" y="39"/>
                  <a:pt x="230" y="46"/>
                </a:cubicBezTo>
                <a:cubicBezTo>
                  <a:pt x="221" y="53"/>
                  <a:pt x="215" y="56"/>
                  <a:pt x="213" y="56"/>
                </a:cubicBezTo>
                <a:cubicBezTo>
                  <a:pt x="209" y="56"/>
                  <a:pt x="206" y="52"/>
                  <a:pt x="205" y="44"/>
                </a:cubicBezTo>
                <a:cubicBezTo>
                  <a:pt x="205" y="36"/>
                  <a:pt x="202" y="30"/>
                  <a:pt x="199" y="25"/>
                </a:cubicBezTo>
                <a:cubicBezTo>
                  <a:pt x="196" y="20"/>
                  <a:pt x="191" y="17"/>
                  <a:pt x="185" y="17"/>
                </a:cubicBezTo>
                <a:cubicBezTo>
                  <a:pt x="177" y="17"/>
                  <a:pt x="172" y="22"/>
                  <a:pt x="167" y="32"/>
                </a:cubicBezTo>
                <a:cubicBezTo>
                  <a:pt x="163" y="41"/>
                  <a:pt x="161" y="55"/>
                  <a:pt x="161" y="71"/>
                </a:cubicBezTo>
                <a:cubicBezTo>
                  <a:pt x="161" y="99"/>
                  <a:pt x="165" y="129"/>
                  <a:pt x="174" y="164"/>
                </a:cubicBezTo>
                <a:cubicBezTo>
                  <a:pt x="183" y="199"/>
                  <a:pt x="192" y="223"/>
                  <a:pt x="200" y="238"/>
                </a:cubicBezTo>
                <a:cubicBezTo>
                  <a:pt x="209" y="253"/>
                  <a:pt x="218" y="260"/>
                  <a:pt x="229" y="260"/>
                </a:cubicBezTo>
                <a:cubicBezTo>
                  <a:pt x="238" y="260"/>
                  <a:pt x="247" y="255"/>
                  <a:pt x="255" y="245"/>
                </a:cubicBezTo>
                <a:cubicBezTo>
                  <a:pt x="258" y="243"/>
                  <a:pt x="260" y="241"/>
                  <a:pt x="261" y="241"/>
                </a:cubicBezTo>
                <a:cubicBezTo>
                  <a:pt x="262" y="241"/>
                  <a:pt x="264" y="242"/>
                  <a:pt x="266" y="244"/>
                </a:cubicBezTo>
                <a:cubicBezTo>
                  <a:pt x="268" y="247"/>
                  <a:pt x="269" y="248"/>
                  <a:pt x="269" y="250"/>
                </a:cubicBezTo>
                <a:cubicBezTo>
                  <a:pt x="269" y="254"/>
                  <a:pt x="263" y="262"/>
                  <a:pt x="249" y="275"/>
                </a:cubicBezTo>
                <a:cubicBezTo>
                  <a:pt x="235" y="288"/>
                  <a:pt x="220" y="294"/>
                  <a:pt x="203" y="294"/>
                </a:cubicBezTo>
                <a:cubicBezTo>
                  <a:pt x="191" y="294"/>
                  <a:pt x="180" y="291"/>
                  <a:pt x="170" y="283"/>
                </a:cubicBezTo>
                <a:cubicBezTo>
                  <a:pt x="161" y="276"/>
                  <a:pt x="151" y="264"/>
                  <a:pt x="142" y="249"/>
                </a:cubicBezTo>
                <a:cubicBezTo>
                  <a:pt x="125" y="264"/>
                  <a:pt x="110" y="276"/>
                  <a:pt x="97" y="283"/>
                </a:cubicBezTo>
                <a:cubicBezTo>
                  <a:pt x="84" y="291"/>
                  <a:pt x="70" y="294"/>
                  <a:pt x="55" y="294"/>
                </a:cubicBezTo>
                <a:cubicBezTo>
                  <a:pt x="39" y="294"/>
                  <a:pt x="26" y="289"/>
                  <a:pt x="15" y="279"/>
                </a:cubicBezTo>
                <a:cubicBezTo>
                  <a:pt x="5" y="269"/>
                  <a:pt x="0" y="255"/>
                  <a:pt x="0" y="239"/>
                </a:cubicBezTo>
                <a:cubicBezTo>
                  <a:pt x="0" y="197"/>
                  <a:pt x="37" y="158"/>
                  <a:pt x="111" y="124"/>
                </a:cubicBezTo>
                <a:close/>
                <a:moveTo>
                  <a:pt x="136" y="234"/>
                </a:moveTo>
                <a:cubicBezTo>
                  <a:pt x="125" y="209"/>
                  <a:pt x="117" y="177"/>
                  <a:pt x="111" y="140"/>
                </a:cubicBezTo>
                <a:cubicBezTo>
                  <a:pt x="91" y="149"/>
                  <a:pt x="76" y="159"/>
                  <a:pt x="67" y="170"/>
                </a:cubicBezTo>
                <a:cubicBezTo>
                  <a:pt x="58" y="181"/>
                  <a:pt x="53" y="194"/>
                  <a:pt x="53" y="209"/>
                </a:cubicBezTo>
                <a:cubicBezTo>
                  <a:pt x="53" y="223"/>
                  <a:pt x="57" y="236"/>
                  <a:pt x="64" y="246"/>
                </a:cubicBezTo>
                <a:cubicBezTo>
                  <a:pt x="72" y="256"/>
                  <a:pt x="80" y="261"/>
                  <a:pt x="90" y="261"/>
                </a:cubicBezTo>
                <a:cubicBezTo>
                  <a:pt x="96" y="261"/>
                  <a:pt x="102" y="260"/>
                  <a:pt x="108" y="256"/>
                </a:cubicBezTo>
                <a:cubicBezTo>
                  <a:pt x="115" y="252"/>
                  <a:pt x="124" y="245"/>
                  <a:pt x="136" y="234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8" name="Freeform 92"/>
          <p:cNvSpPr>
            <a:spLocks noEditPoints="1"/>
          </p:cNvSpPr>
          <p:nvPr/>
        </p:nvSpPr>
        <p:spPr bwMode="auto">
          <a:xfrm>
            <a:off x="2555875" y="350838"/>
            <a:ext cx="244475" cy="255587"/>
          </a:xfrm>
          <a:custGeom>
            <a:avLst/>
            <a:gdLst>
              <a:gd name="T0" fmla="*/ 167352 w 334"/>
              <a:gd name="T1" fmla="*/ 43907 h 298"/>
              <a:gd name="T2" fmla="*/ 150543 w 334"/>
              <a:gd name="T3" fmla="*/ 69734 h 298"/>
              <a:gd name="T4" fmla="*/ 142505 w 334"/>
              <a:gd name="T5" fmla="*/ 118807 h 298"/>
              <a:gd name="T6" fmla="*/ 133004 w 334"/>
              <a:gd name="T7" fmla="*/ 176488 h 298"/>
              <a:gd name="T8" fmla="*/ 114004 w 334"/>
              <a:gd name="T9" fmla="*/ 216952 h 298"/>
              <a:gd name="T10" fmla="*/ 81849 w 334"/>
              <a:gd name="T11" fmla="*/ 246223 h 298"/>
              <a:gd name="T12" fmla="*/ 43848 w 334"/>
              <a:gd name="T13" fmla="*/ 256554 h 298"/>
              <a:gd name="T14" fmla="*/ 10962 w 334"/>
              <a:gd name="T15" fmla="*/ 244501 h 298"/>
              <a:gd name="T16" fmla="*/ 0 w 334"/>
              <a:gd name="T17" fmla="*/ 216091 h 298"/>
              <a:gd name="T18" fmla="*/ 3654 w 334"/>
              <a:gd name="T19" fmla="*/ 206621 h 298"/>
              <a:gd name="T20" fmla="*/ 17539 w 334"/>
              <a:gd name="T21" fmla="*/ 195429 h 298"/>
              <a:gd name="T22" fmla="*/ 32155 w 334"/>
              <a:gd name="T23" fmla="*/ 188541 h 298"/>
              <a:gd name="T24" fmla="*/ 37270 w 334"/>
              <a:gd name="T25" fmla="*/ 195429 h 298"/>
              <a:gd name="T26" fmla="*/ 35078 w 334"/>
              <a:gd name="T27" fmla="*/ 207482 h 298"/>
              <a:gd name="T28" fmla="*/ 33616 w 334"/>
              <a:gd name="T29" fmla="*/ 219534 h 298"/>
              <a:gd name="T30" fmla="*/ 38732 w 334"/>
              <a:gd name="T31" fmla="*/ 235892 h 298"/>
              <a:gd name="T32" fmla="*/ 51156 w 334"/>
              <a:gd name="T33" fmla="*/ 242779 h 298"/>
              <a:gd name="T34" fmla="*/ 78195 w 334"/>
              <a:gd name="T35" fmla="*/ 219534 h 298"/>
              <a:gd name="T36" fmla="*/ 95734 w 334"/>
              <a:gd name="T37" fmla="*/ 150661 h 298"/>
              <a:gd name="T38" fmla="*/ 108157 w 334"/>
              <a:gd name="T39" fmla="*/ 84370 h 298"/>
              <a:gd name="T40" fmla="*/ 131543 w 334"/>
              <a:gd name="T41" fmla="*/ 50794 h 298"/>
              <a:gd name="T42" fmla="*/ 158582 w 334"/>
              <a:gd name="T43" fmla="*/ 37880 h 298"/>
              <a:gd name="T44" fmla="*/ 167352 w 334"/>
              <a:gd name="T45" fmla="*/ 43907 h 298"/>
              <a:gd name="T46" fmla="*/ 244085 w 334"/>
              <a:gd name="T47" fmla="*/ 213508 h 298"/>
              <a:gd name="T48" fmla="*/ 212661 w 334"/>
              <a:gd name="T49" fmla="*/ 246223 h 298"/>
              <a:gd name="T50" fmla="*/ 184891 w 334"/>
              <a:gd name="T51" fmla="*/ 256554 h 298"/>
              <a:gd name="T52" fmla="*/ 161505 w 334"/>
              <a:gd name="T53" fmla="*/ 245362 h 298"/>
              <a:gd name="T54" fmla="*/ 152736 w 334"/>
              <a:gd name="T55" fmla="*/ 216091 h 298"/>
              <a:gd name="T56" fmla="*/ 156390 w 334"/>
              <a:gd name="T57" fmla="*/ 185959 h 298"/>
              <a:gd name="T58" fmla="*/ 160775 w 334"/>
              <a:gd name="T59" fmla="*/ 155826 h 298"/>
              <a:gd name="T60" fmla="*/ 152005 w 334"/>
              <a:gd name="T61" fmla="*/ 138608 h 298"/>
              <a:gd name="T62" fmla="*/ 146159 w 334"/>
              <a:gd name="T63" fmla="*/ 132582 h 298"/>
              <a:gd name="T64" fmla="*/ 152736 w 334"/>
              <a:gd name="T65" fmla="*/ 122251 h 298"/>
              <a:gd name="T66" fmla="*/ 162967 w 334"/>
              <a:gd name="T67" fmla="*/ 123111 h 298"/>
              <a:gd name="T68" fmla="*/ 184891 w 334"/>
              <a:gd name="T69" fmla="*/ 106754 h 298"/>
              <a:gd name="T70" fmla="*/ 193660 w 334"/>
              <a:gd name="T71" fmla="*/ 67152 h 298"/>
              <a:gd name="T72" fmla="*/ 141774 w 334"/>
              <a:gd name="T73" fmla="*/ 13775 h 298"/>
              <a:gd name="T74" fmla="*/ 83310 w 334"/>
              <a:gd name="T75" fmla="*/ 34437 h 298"/>
              <a:gd name="T76" fmla="*/ 57733 w 334"/>
              <a:gd name="T77" fmla="*/ 81787 h 298"/>
              <a:gd name="T78" fmla="*/ 70156 w 334"/>
              <a:gd name="T79" fmla="*/ 104171 h 298"/>
              <a:gd name="T80" fmla="*/ 76003 w 334"/>
              <a:gd name="T81" fmla="*/ 112780 h 298"/>
              <a:gd name="T82" fmla="*/ 64310 w 334"/>
              <a:gd name="T83" fmla="*/ 123111 h 298"/>
              <a:gd name="T84" fmla="*/ 48963 w 334"/>
              <a:gd name="T85" fmla="*/ 129138 h 298"/>
              <a:gd name="T86" fmla="*/ 37270 w 334"/>
              <a:gd name="T87" fmla="*/ 118807 h 298"/>
              <a:gd name="T88" fmla="*/ 31424 w 334"/>
              <a:gd name="T89" fmla="*/ 95562 h 298"/>
              <a:gd name="T90" fmla="*/ 65771 w 334"/>
              <a:gd name="T91" fmla="*/ 28410 h 298"/>
              <a:gd name="T92" fmla="*/ 148351 w 334"/>
              <a:gd name="T93" fmla="*/ 0 h 298"/>
              <a:gd name="T94" fmla="*/ 211930 w 334"/>
              <a:gd name="T95" fmla="*/ 20662 h 298"/>
              <a:gd name="T96" fmla="*/ 234585 w 334"/>
              <a:gd name="T97" fmla="*/ 71456 h 298"/>
              <a:gd name="T98" fmla="*/ 222161 w 334"/>
              <a:gd name="T99" fmla="*/ 107615 h 298"/>
              <a:gd name="T100" fmla="*/ 172467 w 334"/>
              <a:gd name="T101" fmla="*/ 134303 h 298"/>
              <a:gd name="T102" fmla="*/ 192199 w 334"/>
              <a:gd name="T103" fmla="*/ 154105 h 298"/>
              <a:gd name="T104" fmla="*/ 198045 w 334"/>
              <a:gd name="T105" fmla="*/ 180793 h 298"/>
              <a:gd name="T106" fmla="*/ 196583 w 334"/>
              <a:gd name="T107" fmla="*/ 200594 h 298"/>
              <a:gd name="T108" fmla="*/ 195122 w 334"/>
              <a:gd name="T109" fmla="*/ 214369 h 298"/>
              <a:gd name="T110" fmla="*/ 205353 w 334"/>
              <a:gd name="T111" fmla="*/ 229866 h 298"/>
              <a:gd name="T112" fmla="*/ 244085 w 334"/>
              <a:gd name="T113" fmla="*/ 192846 h 298"/>
              <a:gd name="T114" fmla="*/ 244085 w 334"/>
              <a:gd name="T115" fmla="*/ 213508 h 298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w 334"/>
              <a:gd name="T175" fmla="*/ 0 h 298"/>
              <a:gd name="T176" fmla="*/ 334 w 334"/>
              <a:gd name="T177" fmla="*/ 298 h 298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T174" t="T175" r="T176" b="T177"/>
            <a:pathLst>
              <a:path w="334" h="298">
                <a:moveTo>
                  <a:pt x="229" y="51"/>
                </a:moveTo>
                <a:cubicBezTo>
                  <a:pt x="218" y="61"/>
                  <a:pt x="210" y="70"/>
                  <a:pt x="206" y="81"/>
                </a:cubicBezTo>
                <a:cubicBezTo>
                  <a:pt x="202" y="91"/>
                  <a:pt x="199" y="110"/>
                  <a:pt x="195" y="138"/>
                </a:cubicBezTo>
                <a:cubicBezTo>
                  <a:pt x="191" y="166"/>
                  <a:pt x="186" y="188"/>
                  <a:pt x="182" y="205"/>
                </a:cubicBezTo>
                <a:cubicBezTo>
                  <a:pt x="177" y="221"/>
                  <a:pt x="168" y="237"/>
                  <a:pt x="156" y="252"/>
                </a:cubicBezTo>
                <a:cubicBezTo>
                  <a:pt x="144" y="266"/>
                  <a:pt x="130" y="278"/>
                  <a:pt x="112" y="286"/>
                </a:cubicBezTo>
                <a:cubicBezTo>
                  <a:pt x="95" y="294"/>
                  <a:pt x="78" y="298"/>
                  <a:pt x="60" y="298"/>
                </a:cubicBezTo>
                <a:cubicBezTo>
                  <a:pt x="40" y="298"/>
                  <a:pt x="25" y="294"/>
                  <a:pt x="15" y="284"/>
                </a:cubicBezTo>
                <a:cubicBezTo>
                  <a:pt x="5" y="275"/>
                  <a:pt x="0" y="264"/>
                  <a:pt x="0" y="251"/>
                </a:cubicBezTo>
                <a:cubicBezTo>
                  <a:pt x="0" y="247"/>
                  <a:pt x="2" y="244"/>
                  <a:pt x="5" y="240"/>
                </a:cubicBezTo>
                <a:cubicBezTo>
                  <a:pt x="8" y="237"/>
                  <a:pt x="15" y="233"/>
                  <a:pt x="24" y="227"/>
                </a:cubicBezTo>
                <a:cubicBezTo>
                  <a:pt x="34" y="222"/>
                  <a:pt x="40" y="219"/>
                  <a:pt x="44" y="219"/>
                </a:cubicBezTo>
                <a:cubicBezTo>
                  <a:pt x="48" y="219"/>
                  <a:pt x="51" y="222"/>
                  <a:pt x="51" y="227"/>
                </a:cubicBezTo>
                <a:cubicBezTo>
                  <a:pt x="51" y="228"/>
                  <a:pt x="50" y="233"/>
                  <a:pt x="48" y="241"/>
                </a:cubicBezTo>
                <a:cubicBezTo>
                  <a:pt x="47" y="249"/>
                  <a:pt x="46" y="254"/>
                  <a:pt x="46" y="255"/>
                </a:cubicBezTo>
                <a:cubicBezTo>
                  <a:pt x="46" y="263"/>
                  <a:pt x="49" y="269"/>
                  <a:pt x="53" y="274"/>
                </a:cubicBezTo>
                <a:cubicBezTo>
                  <a:pt x="57" y="279"/>
                  <a:pt x="63" y="282"/>
                  <a:pt x="70" y="282"/>
                </a:cubicBezTo>
                <a:cubicBezTo>
                  <a:pt x="84" y="282"/>
                  <a:pt x="96" y="273"/>
                  <a:pt x="107" y="255"/>
                </a:cubicBezTo>
                <a:cubicBezTo>
                  <a:pt x="118" y="237"/>
                  <a:pt x="126" y="210"/>
                  <a:pt x="131" y="175"/>
                </a:cubicBezTo>
                <a:cubicBezTo>
                  <a:pt x="135" y="139"/>
                  <a:pt x="141" y="114"/>
                  <a:pt x="148" y="98"/>
                </a:cubicBezTo>
                <a:cubicBezTo>
                  <a:pt x="155" y="82"/>
                  <a:pt x="166" y="69"/>
                  <a:pt x="180" y="59"/>
                </a:cubicBezTo>
                <a:cubicBezTo>
                  <a:pt x="194" y="49"/>
                  <a:pt x="206" y="44"/>
                  <a:pt x="217" y="44"/>
                </a:cubicBezTo>
                <a:cubicBezTo>
                  <a:pt x="221" y="44"/>
                  <a:pt x="224" y="47"/>
                  <a:pt x="229" y="51"/>
                </a:cubicBezTo>
                <a:close/>
                <a:moveTo>
                  <a:pt x="334" y="248"/>
                </a:moveTo>
                <a:cubicBezTo>
                  <a:pt x="318" y="265"/>
                  <a:pt x="304" y="278"/>
                  <a:pt x="291" y="286"/>
                </a:cubicBezTo>
                <a:cubicBezTo>
                  <a:pt x="279" y="294"/>
                  <a:pt x="266" y="298"/>
                  <a:pt x="253" y="298"/>
                </a:cubicBezTo>
                <a:cubicBezTo>
                  <a:pt x="240" y="298"/>
                  <a:pt x="229" y="294"/>
                  <a:pt x="221" y="285"/>
                </a:cubicBezTo>
                <a:cubicBezTo>
                  <a:pt x="213" y="276"/>
                  <a:pt x="209" y="265"/>
                  <a:pt x="209" y="251"/>
                </a:cubicBezTo>
                <a:cubicBezTo>
                  <a:pt x="209" y="242"/>
                  <a:pt x="211" y="230"/>
                  <a:pt x="214" y="216"/>
                </a:cubicBezTo>
                <a:cubicBezTo>
                  <a:pt x="218" y="201"/>
                  <a:pt x="220" y="189"/>
                  <a:pt x="220" y="181"/>
                </a:cubicBezTo>
                <a:cubicBezTo>
                  <a:pt x="220" y="168"/>
                  <a:pt x="216" y="162"/>
                  <a:pt x="208" y="161"/>
                </a:cubicBezTo>
                <a:cubicBezTo>
                  <a:pt x="203" y="161"/>
                  <a:pt x="200" y="159"/>
                  <a:pt x="200" y="154"/>
                </a:cubicBezTo>
                <a:cubicBezTo>
                  <a:pt x="200" y="146"/>
                  <a:pt x="203" y="142"/>
                  <a:pt x="209" y="142"/>
                </a:cubicBezTo>
                <a:cubicBezTo>
                  <a:pt x="223" y="143"/>
                  <a:pt x="223" y="143"/>
                  <a:pt x="223" y="143"/>
                </a:cubicBezTo>
                <a:cubicBezTo>
                  <a:pt x="236" y="143"/>
                  <a:pt x="246" y="137"/>
                  <a:pt x="253" y="124"/>
                </a:cubicBezTo>
                <a:cubicBezTo>
                  <a:pt x="261" y="111"/>
                  <a:pt x="265" y="96"/>
                  <a:pt x="265" y="78"/>
                </a:cubicBezTo>
                <a:cubicBezTo>
                  <a:pt x="265" y="37"/>
                  <a:pt x="241" y="16"/>
                  <a:pt x="194" y="16"/>
                </a:cubicBezTo>
                <a:cubicBezTo>
                  <a:pt x="164" y="16"/>
                  <a:pt x="137" y="24"/>
                  <a:pt x="114" y="40"/>
                </a:cubicBezTo>
                <a:cubicBezTo>
                  <a:pt x="91" y="57"/>
                  <a:pt x="79" y="75"/>
                  <a:pt x="79" y="95"/>
                </a:cubicBezTo>
                <a:cubicBezTo>
                  <a:pt x="79" y="106"/>
                  <a:pt x="85" y="115"/>
                  <a:pt x="96" y="121"/>
                </a:cubicBezTo>
                <a:cubicBezTo>
                  <a:pt x="101" y="123"/>
                  <a:pt x="104" y="127"/>
                  <a:pt x="104" y="131"/>
                </a:cubicBezTo>
                <a:cubicBezTo>
                  <a:pt x="104" y="134"/>
                  <a:pt x="99" y="138"/>
                  <a:pt x="88" y="143"/>
                </a:cubicBezTo>
                <a:cubicBezTo>
                  <a:pt x="78" y="147"/>
                  <a:pt x="71" y="150"/>
                  <a:pt x="67" y="150"/>
                </a:cubicBezTo>
                <a:cubicBezTo>
                  <a:pt x="61" y="150"/>
                  <a:pt x="56" y="146"/>
                  <a:pt x="51" y="138"/>
                </a:cubicBezTo>
                <a:cubicBezTo>
                  <a:pt x="46" y="130"/>
                  <a:pt x="43" y="121"/>
                  <a:pt x="43" y="111"/>
                </a:cubicBezTo>
                <a:cubicBezTo>
                  <a:pt x="43" y="80"/>
                  <a:pt x="59" y="54"/>
                  <a:pt x="90" y="33"/>
                </a:cubicBezTo>
                <a:cubicBezTo>
                  <a:pt x="121" y="11"/>
                  <a:pt x="158" y="0"/>
                  <a:pt x="203" y="0"/>
                </a:cubicBezTo>
                <a:cubicBezTo>
                  <a:pt x="240" y="0"/>
                  <a:pt x="269" y="8"/>
                  <a:pt x="290" y="24"/>
                </a:cubicBezTo>
                <a:cubicBezTo>
                  <a:pt x="310" y="40"/>
                  <a:pt x="321" y="60"/>
                  <a:pt x="321" y="83"/>
                </a:cubicBezTo>
                <a:cubicBezTo>
                  <a:pt x="321" y="97"/>
                  <a:pt x="315" y="111"/>
                  <a:pt x="304" y="125"/>
                </a:cubicBezTo>
                <a:cubicBezTo>
                  <a:pt x="292" y="138"/>
                  <a:pt x="270" y="149"/>
                  <a:pt x="236" y="156"/>
                </a:cubicBezTo>
                <a:cubicBezTo>
                  <a:pt x="249" y="163"/>
                  <a:pt x="257" y="171"/>
                  <a:pt x="263" y="179"/>
                </a:cubicBezTo>
                <a:cubicBezTo>
                  <a:pt x="268" y="187"/>
                  <a:pt x="271" y="197"/>
                  <a:pt x="271" y="210"/>
                </a:cubicBezTo>
                <a:cubicBezTo>
                  <a:pt x="271" y="217"/>
                  <a:pt x="271" y="224"/>
                  <a:pt x="269" y="233"/>
                </a:cubicBezTo>
                <a:cubicBezTo>
                  <a:pt x="268" y="241"/>
                  <a:pt x="267" y="247"/>
                  <a:pt x="267" y="249"/>
                </a:cubicBezTo>
                <a:cubicBezTo>
                  <a:pt x="267" y="261"/>
                  <a:pt x="272" y="267"/>
                  <a:pt x="281" y="267"/>
                </a:cubicBezTo>
                <a:cubicBezTo>
                  <a:pt x="293" y="267"/>
                  <a:pt x="311" y="253"/>
                  <a:pt x="334" y="224"/>
                </a:cubicBezTo>
                <a:lnTo>
                  <a:pt x="334" y="248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79" name="Freeform 93"/>
          <p:cNvSpPr>
            <a:spLocks noEditPoints="1"/>
          </p:cNvSpPr>
          <p:nvPr/>
        </p:nvSpPr>
        <p:spPr bwMode="auto">
          <a:xfrm>
            <a:off x="2798763" y="452438"/>
            <a:ext cx="114300" cy="153987"/>
          </a:xfrm>
          <a:custGeom>
            <a:avLst/>
            <a:gdLst>
              <a:gd name="T0" fmla="*/ 113428 w 155"/>
              <a:gd name="T1" fmla="*/ 111424 h 179"/>
              <a:gd name="T2" fmla="*/ 79034 w 155"/>
              <a:gd name="T3" fmla="*/ 144247 h 179"/>
              <a:gd name="T4" fmla="*/ 45371 w 155"/>
              <a:gd name="T5" fmla="*/ 154612 h 179"/>
              <a:gd name="T6" fmla="*/ 12440 w 155"/>
              <a:gd name="T7" fmla="*/ 139064 h 179"/>
              <a:gd name="T8" fmla="*/ 0 w 155"/>
              <a:gd name="T9" fmla="*/ 98468 h 179"/>
              <a:gd name="T10" fmla="*/ 21954 w 155"/>
              <a:gd name="T11" fmla="*/ 31095 h 179"/>
              <a:gd name="T12" fmla="*/ 70984 w 155"/>
              <a:gd name="T13" fmla="*/ 0 h 179"/>
              <a:gd name="T14" fmla="*/ 93670 w 155"/>
              <a:gd name="T15" fmla="*/ 8638 h 179"/>
              <a:gd name="T16" fmla="*/ 101719 w 155"/>
              <a:gd name="T17" fmla="*/ 31095 h 179"/>
              <a:gd name="T18" fmla="*/ 35858 w 155"/>
              <a:gd name="T19" fmla="*/ 90694 h 179"/>
              <a:gd name="T20" fmla="*/ 67325 w 155"/>
              <a:gd name="T21" fmla="*/ 125244 h 179"/>
              <a:gd name="T22" fmla="*/ 86352 w 155"/>
              <a:gd name="T23" fmla="*/ 119198 h 179"/>
              <a:gd name="T24" fmla="*/ 113428 w 155"/>
              <a:gd name="T25" fmla="*/ 91558 h 179"/>
              <a:gd name="T26" fmla="*/ 113428 w 155"/>
              <a:gd name="T27" fmla="*/ 111424 h 179"/>
              <a:gd name="T28" fmla="*/ 34394 w 155"/>
              <a:gd name="T29" fmla="*/ 78602 h 179"/>
              <a:gd name="T30" fmla="*/ 73179 w 155"/>
              <a:gd name="T31" fmla="*/ 31095 h 179"/>
              <a:gd name="T32" fmla="*/ 62202 w 155"/>
              <a:gd name="T33" fmla="*/ 14684 h 179"/>
              <a:gd name="T34" fmla="*/ 43908 w 155"/>
              <a:gd name="T35" fmla="*/ 31959 h 179"/>
              <a:gd name="T36" fmla="*/ 34394 w 155"/>
              <a:gd name="T37" fmla="*/ 78602 h 179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w 155"/>
              <a:gd name="T58" fmla="*/ 0 h 179"/>
              <a:gd name="T59" fmla="*/ 155 w 155"/>
              <a:gd name="T60" fmla="*/ 179 h 179"/>
            </a:gdLst>
            <a:ahLst/>
            <a:cxnLst>
              <a:cxn ang="T38">
                <a:pos x="T0" y="T1"/>
              </a:cxn>
              <a:cxn ang="T39">
                <a:pos x="T2" y="T3"/>
              </a:cxn>
              <a:cxn ang="T40">
                <a:pos x="T4" y="T5"/>
              </a:cxn>
              <a:cxn ang="T41">
                <a:pos x="T6" y="T7"/>
              </a:cxn>
              <a:cxn ang="T42">
                <a:pos x="T8" y="T9"/>
              </a:cxn>
              <a:cxn ang="T43">
                <a:pos x="T10" y="T11"/>
              </a:cxn>
              <a:cxn ang="T44">
                <a:pos x="T12" y="T13"/>
              </a:cxn>
              <a:cxn ang="T45">
                <a:pos x="T14" y="T15"/>
              </a:cxn>
              <a:cxn ang="T46">
                <a:pos x="T16" y="T17"/>
              </a:cxn>
              <a:cxn ang="T47">
                <a:pos x="T18" y="T19"/>
              </a:cxn>
              <a:cxn ang="T48">
                <a:pos x="T20" y="T21"/>
              </a:cxn>
              <a:cxn ang="T49">
                <a:pos x="T22" y="T23"/>
              </a:cxn>
              <a:cxn ang="T50">
                <a:pos x="T24" y="T25"/>
              </a:cxn>
              <a:cxn ang="T51">
                <a:pos x="T26" y="T27"/>
              </a:cxn>
              <a:cxn ang="T52">
                <a:pos x="T28" y="T29"/>
              </a:cxn>
              <a:cxn ang="T53">
                <a:pos x="T30" y="T31"/>
              </a:cxn>
              <a:cxn ang="T54">
                <a:pos x="T32" y="T33"/>
              </a:cxn>
              <a:cxn ang="T55">
                <a:pos x="T34" y="T35"/>
              </a:cxn>
              <a:cxn ang="T56">
                <a:pos x="T36" y="T37"/>
              </a:cxn>
            </a:cxnLst>
            <a:rect l="T57" t="T58" r="T59" b="T60"/>
            <a:pathLst>
              <a:path w="155" h="179">
                <a:moveTo>
                  <a:pt x="155" y="129"/>
                </a:moveTo>
                <a:cubicBezTo>
                  <a:pt x="138" y="146"/>
                  <a:pt x="122" y="159"/>
                  <a:pt x="108" y="167"/>
                </a:cubicBezTo>
                <a:cubicBezTo>
                  <a:pt x="94" y="175"/>
                  <a:pt x="79" y="179"/>
                  <a:pt x="62" y="179"/>
                </a:cubicBezTo>
                <a:cubicBezTo>
                  <a:pt x="44" y="179"/>
                  <a:pt x="29" y="173"/>
                  <a:pt x="17" y="161"/>
                </a:cubicBezTo>
                <a:cubicBezTo>
                  <a:pt x="6" y="150"/>
                  <a:pt x="0" y="134"/>
                  <a:pt x="0" y="114"/>
                </a:cubicBezTo>
                <a:cubicBezTo>
                  <a:pt x="0" y="85"/>
                  <a:pt x="10" y="59"/>
                  <a:pt x="30" y="36"/>
                </a:cubicBezTo>
                <a:cubicBezTo>
                  <a:pt x="50" y="12"/>
                  <a:pt x="73" y="0"/>
                  <a:pt x="97" y="0"/>
                </a:cubicBezTo>
                <a:cubicBezTo>
                  <a:pt x="110" y="0"/>
                  <a:pt x="120" y="4"/>
                  <a:pt x="128" y="10"/>
                </a:cubicBezTo>
                <a:cubicBezTo>
                  <a:pt x="136" y="17"/>
                  <a:pt x="139" y="25"/>
                  <a:pt x="139" y="36"/>
                </a:cubicBezTo>
                <a:cubicBezTo>
                  <a:pt x="139" y="64"/>
                  <a:pt x="109" y="87"/>
                  <a:pt x="49" y="105"/>
                </a:cubicBezTo>
                <a:cubicBezTo>
                  <a:pt x="54" y="132"/>
                  <a:pt x="69" y="145"/>
                  <a:pt x="92" y="145"/>
                </a:cubicBezTo>
                <a:cubicBezTo>
                  <a:pt x="101" y="145"/>
                  <a:pt x="110" y="143"/>
                  <a:pt x="118" y="138"/>
                </a:cubicBezTo>
                <a:cubicBezTo>
                  <a:pt x="126" y="133"/>
                  <a:pt x="138" y="122"/>
                  <a:pt x="155" y="106"/>
                </a:cubicBezTo>
                <a:lnTo>
                  <a:pt x="155" y="129"/>
                </a:lnTo>
                <a:close/>
                <a:moveTo>
                  <a:pt x="47" y="91"/>
                </a:moveTo>
                <a:cubicBezTo>
                  <a:pt x="82" y="81"/>
                  <a:pt x="100" y="63"/>
                  <a:pt x="100" y="36"/>
                </a:cubicBezTo>
                <a:cubicBezTo>
                  <a:pt x="100" y="23"/>
                  <a:pt x="95" y="17"/>
                  <a:pt x="85" y="17"/>
                </a:cubicBezTo>
                <a:cubicBezTo>
                  <a:pt x="76" y="17"/>
                  <a:pt x="68" y="24"/>
                  <a:pt x="60" y="37"/>
                </a:cubicBezTo>
                <a:cubicBezTo>
                  <a:pt x="51" y="51"/>
                  <a:pt x="47" y="69"/>
                  <a:pt x="47" y="91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80" name="Freeform 94"/>
          <p:cNvSpPr>
            <a:spLocks/>
          </p:cNvSpPr>
          <p:nvPr/>
        </p:nvSpPr>
        <p:spPr bwMode="auto">
          <a:xfrm>
            <a:off x="2911475" y="452438"/>
            <a:ext cx="147638" cy="153987"/>
          </a:xfrm>
          <a:custGeom>
            <a:avLst/>
            <a:gdLst>
              <a:gd name="T0" fmla="*/ 147887 w 204"/>
              <a:gd name="T1" fmla="*/ 111047 h 181"/>
              <a:gd name="T2" fmla="*/ 88442 w 204"/>
              <a:gd name="T3" fmla="*/ 153758 h 181"/>
              <a:gd name="T4" fmla="*/ 72494 w 204"/>
              <a:gd name="T5" fmla="*/ 146070 h 181"/>
              <a:gd name="T6" fmla="*/ 66694 w 204"/>
              <a:gd name="T7" fmla="*/ 123860 h 181"/>
              <a:gd name="T8" fmla="*/ 79743 w 204"/>
              <a:gd name="T9" fmla="*/ 66628 h 181"/>
              <a:gd name="T10" fmla="*/ 86992 w 204"/>
              <a:gd name="T11" fmla="*/ 40148 h 181"/>
              <a:gd name="T12" fmla="*/ 82643 w 204"/>
              <a:gd name="T13" fmla="*/ 34168 h 181"/>
              <a:gd name="T14" fmla="*/ 77568 w 204"/>
              <a:gd name="T15" fmla="*/ 36731 h 181"/>
              <a:gd name="T16" fmla="*/ 70319 w 204"/>
              <a:gd name="T17" fmla="*/ 43565 h 181"/>
              <a:gd name="T18" fmla="*/ 61620 w 204"/>
              <a:gd name="T19" fmla="*/ 53815 h 181"/>
              <a:gd name="T20" fmla="*/ 52920 w 204"/>
              <a:gd name="T21" fmla="*/ 64920 h 181"/>
              <a:gd name="T22" fmla="*/ 44946 w 204"/>
              <a:gd name="T23" fmla="*/ 76025 h 181"/>
              <a:gd name="T24" fmla="*/ 37697 w 204"/>
              <a:gd name="T25" fmla="*/ 93109 h 181"/>
              <a:gd name="T26" fmla="*/ 34797 w 204"/>
              <a:gd name="T27" fmla="*/ 120444 h 181"/>
              <a:gd name="T28" fmla="*/ 34797 w 204"/>
              <a:gd name="T29" fmla="*/ 145216 h 181"/>
              <a:gd name="T30" fmla="*/ 1450 w 204"/>
              <a:gd name="T31" fmla="*/ 154612 h 181"/>
              <a:gd name="T32" fmla="*/ 0 w 204"/>
              <a:gd name="T33" fmla="*/ 118735 h 181"/>
              <a:gd name="T34" fmla="*/ 5799 w 204"/>
              <a:gd name="T35" fmla="*/ 65774 h 181"/>
              <a:gd name="T36" fmla="*/ 23198 w 204"/>
              <a:gd name="T37" fmla="*/ 8542 h 181"/>
              <a:gd name="T38" fmla="*/ 60170 w 204"/>
              <a:gd name="T39" fmla="*/ 0 h 181"/>
              <a:gd name="T40" fmla="*/ 44946 w 204"/>
              <a:gd name="T41" fmla="*/ 57232 h 181"/>
              <a:gd name="T42" fmla="*/ 83368 w 204"/>
              <a:gd name="T43" fmla="*/ 12813 h 181"/>
              <a:gd name="T44" fmla="*/ 109465 w 204"/>
              <a:gd name="T45" fmla="*/ 854 h 181"/>
              <a:gd name="T46" fmla="*/ 121789 w 204"/>
              <a:gd name="T47" fmla="*/ 7688 h 181"/>
              <a:gd name="T48" fmla="*/ 126864 w 204"/>
              <a:gd name="T49" fmla="*/ 24772 h 181"/>
              <a:gd name="T50" fmla="*/ 113815 w 204"/>
              <a:gd name="T51" fmla="*/ 80296 h 181"/>
              <a:gd name="T52" fmla="*/ 105116 w 204"/>
              <a:gd name="T53" fmla="*/ 114464 h 181"/>
              <a:gd name="T54" fmla="*/ 112365 w 204"/>
              <a:gd name="T55" fmla="*/ 124715 h 181"/>
              <a:gd name="T56" fmla="*/ 147887 w 204"/>
              <a:gd name="T57" fmla="*/ 91400 h 181"/>
              <a:gd name="T58" fmla="*/ 147887 w 204"/>
              <a:gd name="T59" fmla="*/ 111047 h 181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w 204"/>
              <a:gd name="T91" fmla="*/ 0 h 181"/>
              <a:gd name="T92" fmla="*/ 204 w 204"/>
              <a:gd name="T93" fmla="*/ 181 h 181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T90" t="T91" r="T92" b="T93"/>
            <a:pathLst>
              <a:path w="204" h="181">
                <a:moveTo>
                  <a:pt x="204" y="130"/>
                </a:moveTo>
                <a:cubicBezTo>
                  <a:pt x="172" y="164"/>
                  <a:pt x="145" y="180"/>
                  <a:pt x="122" y="180"/>
                </a:cubicBezTo>
                <a:cubicBezTo>
                  <a:pt x="113" y="180"/>
                  <a:pt x="106" y="177"/>
                  <a:pt x="100" y="171"/>
                </a:cubicBezTo>
                <a:cubicBezTo>
                  <a:pt x="95" y="164"/>
                  <a:pt x="92" y="156"/>
                  <a:pt x="92" y="145"/>
                </a:cubicBezTo>
                <a:cubicBezTo>
                  <a:pt x="92" y="130"/>
                  <a:pt x="98" y="108"/>
                  <a:pt x="110" y="78"/>
                </a:cubicBezTo>
                <a:cubicBezTo>
                  <a:pt x="116" y="61"/>
                  <a:pt x="120" y="51"/>
                  <a:pt x="120" y="47"/>
                </a:cubicBezTo>
                <a:cubicBezTo>
                  <a:pt x="120" y="42"/>
                  <a:pt x="118" y="40"/>
                  <a:pt x="114" y="40"/>
                </a:cubicBezTo>
                <a:cubicBezTo>
                  <a:pt x="113" y="40"/>
                  <a:pt x="110" y="41"/>
                  <a:pt x="107" y="43"/>
                </a:cubicBezTo>
                <a:cubicBezTo>
                  <a:pt x="104" y="45"/>
                  <a:pt x="101" y="48"/>
                  <a:pt x="97" y="51"/>
                </a:cubicBezTo>
                <a:cubicBezTo>
                  <a:pt x="93" y="54"/>
                  <a:pt x="89" y="58"/>
                  <a:pt x="85" y="63"/>
                </a:cubicBezTo>
                <a:cubicBezTo>
                  <a:pt x="82" y="66"/>
                  <a:pt x="78" y="71"/>
                  <a:pt x="73" y="76"/>
                </a:cubicBezTo>
                <a:cubicBezTo>
                  <a:pt x="62" y="89"/>
                  <a:pt x="62" y="89"/>
                  <a:pt x="62" y="89"/>
                </a:cubicBezTo>
                <a:cubicBezTo>
                  <a:pt x="57" y="95"/>
                  <a:pt x="54" y="102"/>
                  <a:pt x="52" y="109"/>
                </a:cubicBezTo>
                <a:cubicBezTo>
                  <a:pt x="50" y="120"/>
                  <a:pt x="49" y="131"/>
                  <a:pt x="48" y="141"/>
                </a:cubicBezTo>
                <a:cubicBezTo>
                  <a:pt x="48" y="148"/>
                  <a:pt x="48" y="158"/>
                  <a:pt x="48" y="170"/>
                </a:cubicBezTo>
                <a:cubicBezTo>
                  <a:pt x="2" y="181"/>
                  <a:pt x="2" y="181"/>
                  <a:pt x="2" y="181"/>
                </a:cubicBezTo>
                <a:cubicBezTo>
                  <a:pt x="1" y="162"/>
                  <a:pt x="0" y="149"/>
                  <a:pt x="0" y="139"/>
                </a:cubicBezTo>
                <a:cubicBezTo>
                  <a:pt x="0" y="117"/>
                  <a:pt x="2" y="96"/>
                  <a:pt x="8" y="77"/>
                </a:cubicBezTo>
                <a:cubicBezTo>
                  <a:pt x="13" y="57"/>
                  <a:pt x="21" y="35"/>
                  <a:pt x="32" y="10"/>
                </a:cubicBezTo>
                <a:cubicBezTo>
                  <a:pt x="83" y="0"/>
                  <a:pt x="83" y="0"/>
                  <a:pt x="83" y="0"/>
                </a:cubicBezTo>
                <a:cubicBezTo>
                  <a:pt x="72" y="29"/>
                  <a:pt x="65" y="51"/>
                  <a:pt x="62" y="67"/>
                </a:cubicBezTo>
                <a:cubicBezTo>
                  <a:pt x="84" y="42"/>
                  <a:pt x="102" y="25"/>
                  <a:pt x="115" y="15"/>
                </a:cubicBezTo>
                <a:cubicBezTo>
                  <a:pt x="129" y="6"/>
                  <a:pt x="140" y="1"/>
                  <a:pt x="151" y="1"/>
                </a:cubicBezTo>
                <a:cubicBezTo>
                  <a:pt x="157" y="1"/>
                  <a:pt x="163" y="4"/>
                  <a:pt x="168" y="9"/>
                </a:cubicBezTo>
                <a:cubicBezTo>
                  <a:pt x="173" y="14"/>
                  <a:pt x="175" y="21"/>
                  <a:pt x="175" y="29"/>
                </a:cubicBezTo>
                <a:cubicBezTo>
                  <a:pt x="175" y="42"/>
                  <a:pt x="169" y="63"/>
                  <a:pt x="157" y="94"/>
                </a:cubicBezTo>
                <a:cubicBezTo>
                  <a:pt x="149" y="114"/>
                  <a:pt x="145" y="128"/>
                  <a:pt x="145" y="134"/>
                </a:cubicBezTo>
                <a:cubicBezTo>
                  <a:pt x="145" y="142"/>
                  <a:pt x="149" y="146"/>
                  <a:pt x="155" y="146"/>
                </a:cubicBezTo>
                <a:cubicBezTo>
                  <a:pt x="165" y="146"/>
                  <a:pt x="181" y="133"/>
                  <a:pt x="204" y="107"/>
                </a:cubicBezTo>
                <a:lnTo>
                  <a:pt x="204" y="130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81" name="Freeform 95"/>
          <p:cNvSpPr>
            <a:spLocks noEditPoints="1"/>
          </p:cNvSpPr>
          <p:nvPr/>
        </p:nvSpPr>
        <p:spPr bwMode="auto">
          <a:xfrm>
            <a:off x="3057525" y="452438"/>
            <a:ext cx="114300" cy="153987"/>
          </a:xfrm>
          <a:custGeom>
            <a:avLst/>
            <a:gdLst>
              <a:gd name="T0" fmla="*/ 113428 w 155"/>
              <a:gd name="T1" fmla="*/ 111424 h 179"/>
              <a:gd name="T2" fmla="*/ 79765 w 155"/>
              <a:gd name="T3" fmla="*/ 144247 h 179"/>
              <a:gd name="T4" fmla="*/ 46103 w 155"/>
              <a:gd name="T5" fmla="*/ 154612 h 179"/>
              <a:gd name="T6" fmla="*/ 13172 w 155"/>
              <a:gd name="T7" fmla="*/ 139064 h 179"/>
              <a:gd name="T8" fmla="*/ 0 w 155"/>
              <a:gd name="T9" fmla="*/ 98468 h 179"/>
              <a:gd name="T10" fmla="*/ 22686 w 155"/>
              <a:gd name="T11" fmla="*/ 31095 h 179"/>
              <a:gd name="T12" fmla="*/ 71716 w 155"/>
              <a:gd name="T13" fmla="*/ 0 h 179"/>
              <a:gd name="T14" fmla="*/ 93670 w 155"/>
              <a:gd name="T15" fmla="*/ 8638 h 179"/>
              <a:gd name="T16" fmla="*/ 102451 w 155"/>
              <a:gd name="T17" fmla="*/ 31095 h 179"/>
              <a:gd name="T18" fmla="*/ 35858 w 155"/>
              <a:gd name="T19" fmla="*/ 90694 h 179"/>
              <a:gd name="T20" fmla="*/ 67325 w 155"/>
              <a:gd name="T21" fmla="*/ 125244 h 179"/>
              <a:gd name="T22" fmla="*/ 86352 w 155"/>
              <a:gd name="T23" fmla="*/ 119198 h 179"/>
              <a:gd name="T24" fmla="*/ 113428 w 155"/>
              <a:gd name="T25" fmla="*/ 91558 h 179"/>
              <a:gd name="T26" fmla="*/ 113428 w 155"/>
              <a:gd name="T27" fmla="*/ 111424 h 179"/>
              <a:gd name="T28" fmla="*/ 35126 w 155"/>
              <a:gd name="T29" fmla="*/ 78602 h 179"/>
              <a:gd name="T30" fmla="*/ 73179 w 155"/>
              <a:gd name="T31" fmla="*/ 31095 h 179"/>
              <a:gd name="T32" fmla="*/ 62934 w 155"/>
              <a:gd name="T33" fmla="*/ 14684 h 179"/>
              <a:gd name="T34" fmla="*/ 43908 w 155"/>
              <a:gd name="T35" fmla="*/ 31959 h 179"/>
              <a:gd name="T36" fmla="*/ 35126 w 155"/>
              <a:gd name="T37" fmla="*/ 78602 h 179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w 155"/>
              <a:gd name="T58" fmla="*/ 0 h 179"/>
              <a:gd name="T59" fmla="*/ 155 w 155"/>
              <a:gd name="T60" fmla="*/ 179 h 179"/>
            </a:gdLst>
            <a:ahLst/>
            <a:cxnLst>
              <a:cxn ang="T38">
                <a:pos x="T0" y="T1"/>
              </a:cxn>
              <a:cxn ang="T39">
                <a:pos x="T2" y="T3"/>
              </a:cxn>
              <a:cxn ang="T40">
                <a:pos x="T4" y="T5"/>
              </a:cxn>
              <a:cxn ang="T41">
                <a:pos x="T6" y="T7"/>
              </a:cxn>
              <a:cxn ang="T42">
                <a:pos x="T8" y="T9"/>
              </a:cxn>
              <a:cxn ang="T43">
                <a:pos x="T10" y="T11"/>
              </a:cxn>
              <a:cxn ang="T44">
                <a:pos x="T12" y="T13"/>
              </a:cxn>
              <a:cxn ang="T45">
                <a:pos x="T14" y="T15"/>
              </a:cxn>
              <a:cxn ang="T46">
                <a:pos x="T16" y="T17"/>
              </a:cxn>
              <a:cxn ang="T47">
                <a:pos x="T18" y="T19"/>
              </a:cxn>
              <a:cxn ang="T48">
                <a:pos x="T20" y="T21"/>
              </a:cxn>
              <a:cxn ang="T49">
                <a:pos x="T22" y="T23"/>
              </a:cxn>
              <a:cxn ang="T50">
                <a:pos x="T24" y="T25"/>
              </a:cxn>
              <a:cxn ang="T51">
                <a:pos x="T26" y="T27"/>
              </a:cxn>
              <a:cxn ang="T52">
                <a:pos x="T28" y="T29"/>
              </a:cxn>
              <a:cxn ang="T53">
                <a:pos x="T30" y="T31"/>
              </a:cxn>
              <a:cxn ang="T54">
                <a:pos x="T32" y="T33"/>
              </a:cxn>
              <a:cxn ang="T55">
                <a:pos x="T34" y="T35"/>
              </a:cxn>
              <a:cxn ang="T56">
                <a:pos x="T36" y="T37"/>
              </a:cxn>
            </a:cxnLst>
            <a:rect l="T57" t="T58" r="T59" b="T60"/>
            <a:pathLst>
              <a:path w="155" h="179">
                <a:moveTo>
                  <a:pt x="155" y="129"/>
                </a:moveTo>
                <a:cubicBezTo>
                  <a:pt x="138" y="146"/>
                  <a:pt x="122" y="159"/>
                  <a:pt x="109" y="167"/>
                </a:cubicBezTo>
                <a:cubicBezTo>
                  <a:pt x="95" y="175"/>
                  <a:pt x="79" y="179"/>
                  <a:pt x="63" y="179"/>
                </a:cubicBezTo>
                <a:cubicBezTo>
                  <a:pt x="44" y="179"/>
                  <a:pt x="29" y="173"/>
                  <a:pt x="18" y="161"/>
                </a:cubicBezTo>
                <a:cubicBezTo>
                  <a:pt x="6" y="150"/>
                  <a:pt x="0" y="134"/>
                  <a:pt x="0" y="114"/>
                </a:cubicBezTo>
                <a:cubicBezTo>
                  <a:pt x="0" y="85"/>
                  <a:pt x="11" y="59"/>
                  <a:pt x="31" y="36"/>
                </a:cubicBezTo>
                <a:cubicBezTo>
                  <a:pt x="51" y="12"/>
                  <a:pt x="73" y="0"/>
                  <a:pt x="98" y="0"/>
                </a:cubicBezTo>
                <a:cubicBezTo>
                  <a:pt x="110" y="0"/>
                  <a:pt x="121" y="4"/>
                  <a:pt x="128" y="10"/>
                </a:cubicBezTo>
                <a:cubicBezTo>
                  <a:pt x="136" y="17"/>
                  <a:pt x="140" y="25"/>
                  <a:pt x="140" y="36"/>
                </a:cubicBezTo>
                <a:cubicBezTo>
                  <a:pt x="140" y="64"/>
                  <a:pt x="110" y="87"/>
                  <a:pt x="49" y="105"/>
                </a:cubicBezTo>
                <a:cubicBezTo>
                  <a:pt x="55" y="132"/>
                  <a:pt x="69" y="145"/>
                  <a:pt x="92" y="145"/>
                </a:cubicBezTo>
                <a:cubicBezTo>
                  <a:pt x="101" y="145"/>
                  <a:pt x="110" y="143"/>
                  <a:pt x="118" y="138"/>
                </a:cubicBezTo>
                <a:cubicBezTo>
                  <a:pt x="126" y="133"/>
                  <a:pt x="139" y="122"/>
                  <a:pt x="155" y="106"/>
                </a:cubicBezTo>
                <a:lnTo>
                  <a:pt x="155" y="129"/>
                </a:lnTo>
                <a:close/>
                <a:moveTo>
                  <a:pt x="48" y="91"/>
                </a:moveTo>
                <a:cubicBezTo>
                  <a:pt x="83" y="81"/>
                  <a:pt x="100" y="63"/>
                  <a:pt x="100" y="36"/>
                </a:cubicBezTo>
                <a:cubicBezTo>
                  <a:pt x="100" y="23"/>
                  <a:pt x="96" y="17"/>
                  <a:pt x="86" y="17"/>
                </a:cubicBezTo>
                <a:cubicBezTo>
                  <a:pt x="77" y="17"/>
                  <a:pt x="68" y="24"/>
                  <a:pt x="60" y="37"/>
                </a:cubicBezTo>
                <a:cubicBezTo>
                  <a:pt x="52" y="51"/>
                  <a:pt x="48" y="69"/>
                  <a:pt x="48" y="91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82" name="Freeform 96"/>
          <p:cNvSpPr>
            <a:spLocks/>
          </p:cNvSpPr>
          <p:nvPr/>
        </p:nvSpPr>
        <p:spPr bwMode="auto">
          <a:xfrm>
            <a:off x="3170238" y="452438"/>
            <a:ext cx="209550" cy="153987"/>
          </a:xfrm>
          <a:custGeom>
            <a:avLst/>
            <a:gdLst>
              <a:gd name="T0" fmla="*/ 209626 w 288"/>
              <a:gd name="T1" fmla="*/ 111424 h 179"/>
              <a:gd name="T2" fmla="*/ 195069 w 288"/>
              <a:gd name="T3" fmla="*/ 121789 h 179"/>
              <a:gd name="T4" fmla="*/ 184151 w 288"/>
              <a:gd name="T5" fmla="*/ 124381 h 179"/>
              <a:gd name="T6" fmla="*/ 162315 w 288"/>
              <a:gd name="T7" fmla="*/ 114879 h 179"/>
              <a:gd name="T8" fmla="*/ 106269 w 288"/>
              <a:gd name="T9" fmla="*/ 154612 h 179"/>
              <a:gd name="T10" fmla="*/ 75698 w 288"/>
              <a:gd name="T11" fmla="*/ 126972 h 179"/>
              <a:gd name="T12" fmla="*/ 32754 w 288"/>
              <a:gd name="T13" fmla="*/ 154612 h 179"/>
              <a:gd name="T14" fmla="*/ 8734 w 288"/>
              <a:gd name="T15" fmla="*/ 143383 h 179"/>
              <a:gd name="T16" fmla="*/ 0 w 288"/>
              <a:gd name="T17" fmla="*/ 110561 h 179"/>
              <a:gd name="T18" fmla="*/ 5823 w 288"/>
              <a:gd name="T19" fmla="*/ 64782 h 179"/>
              <a:gd name="T20" fmla="*/ 21836 w 288"/>
              <a:gd name="T21" fmla="*/ 8638 h 179"/>
              <a:gd name="T22" fmla="*/ 61141 w 288"/>
              <a:gd name="T23" fmla="*/ 0 h 179"/>
              <a:gd name="T24" fmla="*/ 50223 w 288"/>
              <a:gd name="T25" fmla="*/ 39733 h 179"/>
              <a:gd name="T26" fmla="*/ 36393 w 288"/>
              <a:gd name="T27" fmla="*/ 110561 h 179"/>
              <a:gd name="T28" fmla="*/ 40033 w 288"/>
              <a:gd name="T29" fmla="*/ 125244 h 179"/>
              <a:gd name="T30" fmla="*/ 49495 w 288"/>
              <a:gd name="T31" fmla="*/ 131291 h 179"/>
              <a:gd name="T32" fmla="*/ 73515 w 288"/>
              <a:gd name="T33" fmla="*/ 109697 h 179"/>
              <a:gd name="T34" fmla="*/ 81521 w 288"/>
              <a:gd name="T35" fmla="*/ 51825 h 179"/>
              <a:gd name="T36" fmla="*/ 93895 w 288"/>
              <a:gd name="T37" fmla="*/ 8638 h 179"/>
              <a:gd name="T38" fmla="*/ 133928 w 288"/>
              <a:gd name="T39" fmla="*/ 0 h 179"/>
              <a:gd name="T40" fmla="*/ 117187 w 288"/>
              <a:gd name="T41" fmla="*/ 61327 h 179"/>
              <a:gd name="T42" fmla="*/ 109180 w 288"/>
              <a:gd name="T43" fmla="*/ 107969 h 179"/>
              <a:gd name="T44" fmla="*/ 113547 w 288"/>
              <a:gd name="T45" fmla="*/ 125244 h 179"/>
              <a:gd name="T46" fmla="*/ 123738 w 288"/>
              <a:gd name="T47" fmla="*/ 131291 h 179"/>
              <a:gd name="T48" fmla="*/ 138295 w 288"/>
              <a:gd name="T49" fmla="*/ 124381 h 179"/>
              <a:gd name="T50" fmla="*/ 154308 w 288"/>
              <a:gd name="T51" fmla="*/ 103650 h 179"/>
              <a:gd name="T52" fmla="*/ 146301 w 288"/>
              <a:gd name="T53" fmla="*/ 67373 h 179"/>
              <a:gd name="T54" fmla="*/ 157947 w 288"/>
              <a:gd name="T55" fmla="*/ 20730 h 179"/>
              <a:gd name="T56" fmla="*/ 182695 w 288"/>
              <a:gd name="T57" fmla="*/ 0 h 179"/>
              <a:gd name="T58" fmla="*/ 192885 w 288"/>
              <a:gd name="T59" fmla="*/ 17275 h 179"/>
              <a:gd name="T60" fmla="*/ 168137 w 288"/>
              <a:gd name="T61" fmla="*/ 101923 h 179"/>
              <a:gd name="T62" fmla="*/ 184151 w 288"/>
              <a:gd name="T63" fmla="*/ 110561 h 179"/>
              <a:gd name="T64" fmla="*/ 209626 w 288"/>
              <a:gd name="T65" fmla="*/ 91558 h 179"/>
              <a:gd name="T66" fmla="*/ 209626 w 288"/>
              <a:gd name="T67" fmla="*/ 111424 h 179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w 288"/>
              <a:gd name="T103" fmla="*/ 0 h 179"/>
              <a:gd name="T104" fmla="*/ 288 w 288"/>
              <a:gd name="T105" fmla="*/ 179 h 179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T102" t="T103" r="T104" b="T105"/>
            <a:pathLst>
              <a:path w="288" h="179">
                <a:moveTo>
                  <a:pt x="288" y="129"/>
                </a:moveTo>
                <a:cubicBezTo>
                  <a:pt x="281" y="135"/>
                  <a:pt x="274" y="139"/>
                  <a:pt x="268" y="141"/>
                </a:cubicBezTo>
                <a:cubicBezTo>
                  <a:pt x="261" y="143"/>
                  <a:pt x="256" y="144"/>
                  <a:pt x="253" y="144"/>
                </a:cubicBezTo>
                <a:cubicBezTo>
                  <a:pt x="243" y="144"/>
                  <a:pt x="233" y="141"/>
                  <a:pt x="223" y="133"/>
                </a:cubicBezTo>
                <a:cubicBezTo>
                  <a:pt x="198" y="164"/>
                  <a:pt x="173" y="179"/>
                  <a:pt x="146" y="179"/>
                </a:cubicBezTo>
                <a:cubicBezTo>
                  <a:pt x="127" y="179"/>
                  <a:pt x="113" y="169"/>
                  <a:pt x="104" y="147"/>
                </a:cubicBezTo>
                <a:cubicBezTo>
                  <a:pt x="86" y="169"/>
                  <a:pt x="66" y="179"/>
                  <a:pt x="45" y="179"/>
                </a:cubicBezTo>
                <a:cubicBezTo>
                  <a:pt x="31" y="179"/>
                  <a:pt x="20" y="175"/>
                  <a:pt x="12" y="166"/>
                </a:cubicBezTo>
                <a:cubicBezTo>
                  <a:pt x="4" y="157"/>
                  <a:pt x="0" y="144"/>
                  <a:pt x="0" y="128"/>
                </a:cubicBezTo>
                <a:cubicBezTo>
                  <a:pt x="0" y="111"/>
                  <a:pt x="3" y="93"/>
                  <a:pt x="8" y="75"/>
                </a:cubicBezTo>
                <a:cubicBezTo>
                  <a:pt x="13" y="58"/>
                  <a:pt x="20" y="36"/>
                  <a:pt x="30" y="10"/>
                </a:cubicBezTo>
                <a:cubicBezTo>
                  <a:pt x="84" y="0"/>
                  <a:pt x="84" y="0"/>
                  <a:pt x="84" y="0"/>
                </a:cubicBezTo>
                <a:cubicBezTo>
                  <a:pt x="69" y="46"/>
                  <a:pt x="69" y="46"/>
                  <a:pt x="69" y="46"/>
                </a:cubicBezTo>
                <a:cubicBezTo>
                  <a:pt x="56" y="85"/>
                  <a:pt x="50" y="113"/>
                  <a:pt x="50" y="128"/>
                </a:cubicBezTo>
                <a:cubicBezTo>
                  <a:pt x="50" y="135"/>
                  <a:pt x="51" y="141"/>
                  <a:pt x="55" y="145"/>
                </a:cubicBezTo>
                <a:cubicBezTo>
                  <a:pt x="58" y="150"/>
                  <a:pt x="63" y="152"/>
                  <a:pt x="68" y="152"/>
                </a:cubicBezTo>
                <a:cubicBezTo>
                  <a:pt x="79" y="152"/>
                  <a:pt x="90" y="144"/>
                  <a:pt x="101" y="127"/>
                </a:cubicBezTo>
                <a:cubicBezTo>
                  <a:pt x="101" y="105"/>
                  <a:pt x="105" y="83"/>
                  <a:pt x="112" y="60"/>
                </a:cubicBezTo>
                <a:cubicBezTo>
                  <a:pt x="129" y="10"/>
                  <a:pt x="129" y="10"/>
                  <a:pt x="129" y="10"/>
                </a:cubicBezTo>
                <a:cubicBezTo>
                  <a:pt x="184" y="0"/>
                  <a:pt x="184" y="0"/>
                  <a:pt x="184" y="0"/>
                </a:cubicBezTo>
                <a:cubicBezTo>
                  <a:pt x="161" y="71"/>
                  <a:pt x="161" y="71"/>
                  <a:pt x="161" y="71"/>
                </a:cubicBezTo>
                <a:cubicBezTo>
                  <a:pt x="154" y="94"/>
                  <a:pt x="150" y="112"/>
                  <a:pt x="150" y="125"/>
                </a:cubicBezTo>
                <a:cubicBezTo>
                  <a:pt x="150" y="133"/>
                  <a:pt x="152" y="140"/>
                  <a:pt x="156" y="145"/>
                </a:cubicBezTo>
                <a:cubicBezTo>
                  <a:pt x="159" y="149"/>
                  <a:pt x="164" y="152"/>
                  <a:pt x="170" y="152"/>
                </a:cubicBezTo>
                <a:cubicBezTo>
                  <a:pt x="177" y="152"/>
                  <a:pt x="184" y="149"/>
                  <a:pt x="190" y="144"/>
                </a:cubicBezTo>
                <a:cubicBezTo>
                  <a:pt x="197" y="138"/>
                  <a:pt x="204" y="130"/>
                  <a:pt x="212" y="120"/>
                </a:cubicBezTo>
                <a:cubicBezTo>
                  <a:pt x="205" y="106"/>
                  <a:pt x="201" y="92"/>
                  <a:pt x="201" y="78"/>
                </a:cubicBezTo>
                <a:cubicBezTo>
                  <a:pt x="201" y="58"/>
                  <a:pt x="206" y="39"/>
                  <a:pt x="217" y="24"/>
                </a:cubicBezTo>
                <a:cubicBezTo>
                  <a:pt x="227" y="8"/>
                  <a:pt x="239" y="0"/>
                  <a:pt x="251" y="0"/>
                </a:cubicBezTo>
                <a:cubicBezTo>
                  <a:pt x="260" y="0"/>
                  <a:pt x="265" y="7"/>
                  <a:pt x="265" y="20"/>
                </a:cubicBezTo>
                <a:cubicBezTo>
                  <a:pt x="265" y="49"/>
                  <a:pt x="254" y="82"/>
                  <a:pt x="231" y="118"/>
                </a:cubicBezTo>
                <a:cubicBezTo>
                  <a:pt x="238" y="125"/>
                  <a:pt x="245" y="128"/>
                  <a:pt x="253" y="128"/>
                </a:cubicBezTo>
                <a:cubicBezTo>
                  <a:pt x="262" y="128"/>
                  <a:pt x="274" y="121"/>
                  <a:pt x="288" y="106"/>
                </a:cubicBezTo>
                <a:lnTo>
                  <a:pt x="288" y="12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83" name="Freeform 97"/>
          <p:cNvSpPr>
            <a:spLocks noEditPoints="1"/>
          </p:cNvSpPr>
          <p:nvPr/>
        </p:nvSpPr>
        <p:spPr bwMode="auto">
          <a:xfrm>
            <a:off x="3378200" y="452438"/>
            <a:ext cx="160338" cy="153987"/>
          </a:xfrm>
          <a:custGeom>
            <a:avLst/>
            <a:gdLst>
              <a:gd name="T0" fmla="*/ 160809 w 222"/>
              <a:gd name="T1" fmla="*/ 111664 h 180"/>
              <a:gd name="T2" fmla="*/ 126764 w 222"/>
              <a:gd name="T3" fmla="*/ 146881 h 180"/>
              <a:gd name="T4" fmla="*/ 107206 w 222"/>
              <a:gd name="T5" fmla="*/ 154612 h 180"/>
              <a:gd name="T6" fmla="*/ 84751 w 222"/>
              <a:gd name="T7" fmla="*/ 105652 h 180"/>
              <a:gd name="T8" fmla="*/ 57225 w 222"/>
              <a:gd name="T9" fmla="*/ 142587 h 180"/>
              <a:gd name="T10" fmla="*/ 31148 w 222"/>
              <a:gd name="T11" fmla="*/ 154612 h 180"/>
              <a:gd name="T12" fmla="*/ 9417 w 222"/>
              <a:gd name="T13" fmla="*/ 140010 h 180"/>
              <a:gd name="T14" fmla="*/ 0 w 222"/>
              <a:gd name="T15" fmla="*/ 104793 h 180"/>
              <a:gd name="T16" fmla="*/ 12314 w 222"/>
              <a:gd name="T17" fmla="*/ 54114 h 180"/>
              <a:gd name="T18" fmla="*/ 43462 w 222"/>
              <a:gd name="T19" fmla="*/ 15461 h 180"/>
              <a:gd name="T20" fmla="*/ 77507 w 222"/>
              <a:gd name="T21" fmla="*/ 0 h 180"/>
              <a:gd name="T22" fmla="*/ 103584 w 222"/>
              <a:gd name="T23" fmla="*/ 20615 h 180"/>
              <a:gd name="T24" fmla="*/ 134008 w 222"/>
              <a:gd name="T25" fmla="*/ 859 h 180"/>
              <a:gd name="T26" fmla="*/ 142700 w 222"/>
              <a:gd name="T27" fmla="*/ 859 h 180"/>
              <a:gd name="T28" fmla="*/ 129661 w 222"/>
              <a:gd name="T29" fmla="*/ 52396 h 180"/>
              <a:gd name="T30" fmla="*/ 119520 w 222"/>
              <a:gd name="T31" fmla="*/ 105652 h 180"/>
              <a:gd name="T32" fmla="*/ 128213 w 222"/>
              <a:gd name="T33" fmla="*/ 121113 h 180"/>
              <a:gd name="T34" fmla="*/ 141251 w 222"/>
              <a:gd name="T35" fmla="*/ 114241 h 180"/>
              <a:gd name="T36" fmla="*/ 160809 w 222"/>
              <a:gd name="T37" fmla="*/ 91908 h 180"/>
              <a:gd name="T38" fmla="*/ 160809 w 222"/>
              <a:gd name="T39" fmla="*/ 111664 h 180"/>
              <a:gd name="T40" fmla="*/ 52154 w 222"/>
              <a:gd name="T41" fmla="*/ 121972 h 180"/>
              <a:gd name="T42" fmla="*/ 79680 w 222"/>
              <a:gd name="T43" fmla="*/ 91049 h 180"/>
              <a:gd name="T44" fmla="*/ 92719 w 222"/>
              <a:gd name="T45" fmla="*/ 36076 h 180"/>
              <a:gd name="T46" fmla="*/ 89097 w 222"/>
              <a:gd name="T47" fmla="*/ 20615 h 180"/>
              <a:gd name="T48" fmla="*/ 79680 w 222"/>
              <a:gd name="T49" fmla="*/ 14602 h 180"/>
              <a:gd name="T50" fmla="*/ 51430 w 222"/>
              <a:gd name="T51" fmla="*/ 44666 h 180"/>
              <a:gd name="T52" fmla="*/ 37667 w 222"/>
              <a:gd name="T53" fmla="*/ 100498 h 180"/>
              <a:gd name="T54" fmla="*/ 42013 w 222"/>
              <a:gd name="T55" fmla="*/ 115959 h 180"/>
              <a:gd name="T56" fmla="*/ 52154 w 222"/>
              <a:gd name="T57" fmla="*/ 121972 h 180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w 222"/>
              <a:gd name="T88" fmla="*/ 0 h 180"/>
              <a:gd name="T89" fmla="*/ 222 w 222"/>
              <a:gd name="T90" fmla="*/ 180 h 180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T87" t="T88" r="T89" b="T90"/>
            <a:pathLst>
              <a:path w="222" h="180">
                <a:moveTo>
                  <a:pt x="222" y="130"/>
                </a:moveTo>
                <a:cubicBezTo>
                  <a:pt x="200" y="151"/>
                  <a:pt x="184" y="165"/>
                  <a:pt x="175" y="171"/>
                </a:cubicBezTo>
                <a:cubicBezTo>
                  <a:pt x="165" y="177"/>
                  <a:pt x="156" y="180"/>
                  <a:pt x="148" y="180"/>
                </a:cubicBezTo>
                <a:cubicBezTo>
                  <a:pt x="126" y="180"/>
                  <a:pt x="116" y="161"/>
                  <a:pt x="117" y="123"/>
                </a:cubicBezTo>
                <a:cubicBezTo>
                  <a:pt x="103" y="143"/>
                  <a:pt x="91" y="157"/>
                  <a:pt x="79" y="166"/>
                </a:cubicBezTo>
                <a:cubicBezTo>
                  <a:pt x="68" y="176"/>
                  <a:pt x="56" y="180"/>
                  <a:pt x="43" y="180"/>
                </a:cubicBezTo>
                <a:cubicBezTo>
                  <a:pt x="31" y="180"/>
                  <a:pt x="21" y="175"/>
                  <a:pt x="13" y="163"/>
                </a:cubicBezTo>
                <a:cubicBezTo>
                  <a:pt x="4" y="152"/>
                  <a:pt x="0" y="138"/>
                  <a:pt x="0" y="122"/>
                </a:cubicBezTo>
                <a:cubicBezTo>
                  <a:pt x="0" y="101"/>
                  <a:pt x="6" y="82"/>
                  <a:pt x="17" y="63"/>
                </a:cubicBezTo>
                <a:cubicBezTo>
                  <a:pt x="28" y="44"/>
                  <a:pt x="43" y="29"/>
                  <a:pt x="60" y="18"/>
                </a:cubicBezTo>
                <a:cubicBezTo>
                  <a:pt x="78" y="6"/>
                  <a:pt x="94" y="0"/>
                  <a:pt x="107" y="0"/>
                </a:cubicBezTo>
                <a:cubicBezTo>
                  <a:pt x="124" y="0"/>
                  <a:pt x="136" y="8"/>
                  <a:pt x="143" y="24"/>
                </a:cubicBezTo>
                <a:cubicBezTo>
                  <a:pt x="185" y="1"/>
                  <a:pt x="185" y="1"/>
                  <a:pt x="185" y="1"/>
                </a:cubicBezTo>
                <a:cubicBezTo>
                  <a:pt x="197" y="1"/>
                  <a:pt x="197" y="1"/>
                  <a:pt x="197" y="1"/>
                </a:cubicBezTo>
                <a:cubicBezTo>
                  <a:pt x="179" y="61"/>
                  <a:pt x="179" y="61"/>
                  <a:pt x="179" y="61"/>
                </a:cubicBezTo>
                <a:cubicBezTo>
                  <a:pt x="169" y="91"/>
                  <a:pt x="165" y="112"/>
                  <a:pt x="165" y="123"/>
                </a:cubicBezTo>
                <a:cubicBezTo>
                  <a:pt x="165" y="135"/>
                  <a:pt x="169" y="141"/>
                  <a:pt x="177" y="141"/>
                </a:cubicBezTo>
                <a:cubicBezTo>
                  <a:pt x="183" y="141"/>
                  <a:pt x="188" y="138"/>
                  <a:pt x="195" y="133"/>
                </a:cubicBezTo>
                <a:cubicBezTo>
                  <a:pt x="201" y="127"/>
                  <a:pt x="210" y="118"/>
                  <a:pt x="222" y="107"/>
                </a:cubicBezTo>
                <a:lnTo>
                  <a:pt x="222" y="130"/>
                </a:lnTo>
                <a:close/>
                <a:moveTo>
                  <a:pt x="72" y="142"/>
                </a:moveTo>
                <a:cubicBezTo>
                  <a:pt x="85" y="142"/>
                  <a:pt x="98" y="130"/>
                  <a:pt x="110" y="106"/>
                </a:cubicBezTo>
                <a:cubicBezTo>
                  <a:pt x="122" y="83"/>
                  <a:pt x="128" y="62"/>
                  <a:pt x="128" y="42"/>
                </a:cubicBezTo>
                <a:cubicBezTo>
                  <a:pt x="128" y="34"/>
                  <a:pt x="127" y="28"/>
                  <a:pt x="123" y="24"/>
                </a:cubicBezTo>
                <a:cubicBezTo>
                  <a:pt x="120" y="19"/>
                  <a:pt x="115" y="17"/>
                  <a:pt x="110" y="17"/>
                </a:cubicBezTo>
                <a:cubicBezTo>
                  <a:pt x="96" y="17"/>
                  <a:pt x="83" y="29"/>
                  <a:pt x="71" y="52"/>
                </a:cubicBezTo>
                <a:cubicBezTo>
                  <a:pt x="58" y="76"/>
                  <a:pt x="52" y="97"/>
                  <a:pt x="52" y="117"/>
                </a:cubicBezTo>
                <a:cubicBezTo>
                  <a:pt x="52" y="124"/>
                  <a:pt x="54" y="130"/>
                  <a:pt x="58" y="135"/>
                </a:cubicBezTo>
                <a:cubicBezTo>
                  <a:pt x="61" y="139"/>
                  <a:pt x="66" y="142"/>
                  <a:pt x="72" y="142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6184" name="Freeform 98"/>
          <p:cNvSpPr>
            <a:spLocks noEditPoints="1"/>
          </p:cNvSpPr>
          <p:nvPr/>
        </p:nvSpPr>
        <p:spPr bwMode="auto">
          <a:xfrm>
            <a:off x="3536950" y="350838"/>
            <a:ext cx="100013" cy="255587"/>
          </a:xfrm>
          <a:custGeom>
            <a:avLst/>
            <a:gdLst>
              <a:gd name="T0" fmla="*/ 100506 w 138"/>
              <a:gd name="T1" fmla="*/ 213508 h 298"/>
              <a:gd name="T2" fmla="*/ 64819 w 138"/>
              <a:gd name="T3" fmla="*/ 246223 h 298"/>
              <a:gd name="T4" fmla="*/ 35687 w 138"/>
              <a:gd name="T5" fmla="*/ 256554 h 298"/>
              <a:gd name="T6" fmla="*/ 9468 w 138"/>
              <a:gd name="T7" fmla="*/ 241918 h 298"/>
              <a:gd name="T8" fmla="*/ 0 w 138"/>
              <a:gd name="T9" fmla="*/ 202316 h 298"/>
              <a:gd name="T10" fmla="*/ 13109 w 138"/>
              <a:gd name="T11" fmla="*/ 113641 h 298"/>
              <a:gd name="T12" fmla="*/ 46611 w 138"/>
              <a:gd name="T13" fmla="*/ 17218 h 298"/>
              <a:gd name="T14" fmla="*/ 84483 w 138"/>
              <a:gd name="T15" fmla="*/ 861 h 298"/>
              <a:gd name="T16" fmla="*/ 87397 w 138"/>
              <a:gd name="T17" fmla="*/ 0 h 298"/>
              <a:gd name="T18" fmla="*/ 94680 w 138"/>
              <a:gd name="T19" fmla="*/ 7748 h 298"/>
              <a:gd name="T20" fmla="*/ 96864 w 138"/>
              <a:gd name="T21" fmla="*/ 28410 h 298"/>
              <a:gd name="T22" fmla="*/ 83027 w 138"/>
              <a:gd name="T23" fmla="*/ 98145 h 298"/>
              <a:gd name="T24" fmla="*/ 39328 w 138"/>
              <a:gd name="T25" fmla="*/ 170462 h 298"/>
              <a:gd name="T26" fmla="*/ 37872 w 138"/>
              <a:gd name="T27" fmla="*/ 195429 h 298"/>
              <a:gd name="T28" fmla="*/ 42970 w 138"/>
              <a:gd name="T29" fmla="*/ 219534 h 298"/>
              <a:gd name="T30" fmla="*/ 55351 w 138"/>
              <a:gd name="T31" fmla="*/ 229005 h 298"/>
              <a:gd name="T32" fmla="*/ 72830 w 138"/>
              <a:gd name="T33" fmla="*/ 222117 h 298"/>
              <a:gd name="T34" fmla="*/ 100506 w 138"/>
              <a:gd name="T35" fmla="*/ 193707 h 298"/>
              <a:gd name="T36" fmla="*/ 100506 w 138"/>
              <a:gd name="T37" fmla="*/ 213508 h 298"/>
              <a:gd name="T38" fmla="*/ 42970 w 138"/>
              <a:gd name="T39" fmla="*/ 144634 h 298"/>
              <a:gd name="T40" fmla="*/ 74287 w 138"/>
              <a:gd name="T41" fmla="*/ 88675 h 298"/>
              <a:gd name="T42" fmla="*/ 85940 w 138"/>
              <a:gd name="T43" fmla="*/ 35298 h 298"/>
              <a:gd name="T44" fmla="*/ 84483 w 138"/>
              <a:gd name="T45" fmla="*/ 24967 h 298"/>
              <a:gd name="T46" fmla="*/ 80113 w 138"/>
              <a:gd name="T47" fmla="*/ 20662 h 298"/>
              <a:gd name="T48" fmla="*/ 64091 w 138"/>
              <a:gd name="T49" fmla="*/ 53377 h 298"/>
              <a:gd name="T50" fmla="*/ 42970 w 138"/>
              <a:gd name="T51" fmla="*/ 144634 h 298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w 138"/>
              <a:gd name="T79" fmla="*/ 0 h 298"/>
              <a:gd name="T80" fmla="*/ 138 w 138"/>
              <a:gd name="T81" fmla="*/ 298 h 298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T78" t="T79" r="T80" b="T81"/>
            <a:pathLst>
              <a:path w="138" h="298">
                <a:moveTo>
                  <a:pt x="138" y="248"/>
                </a:moveTo>
                <a:cubicBezTo>
                  <a:pt x="119" y="265"/>
                  <a:pt x="103" y="278"/>
                  <a:pt x="89" y="286"/>
                </a:cubicBezTo>
                <a:cubicBezTo>
                  <a:pt x="75" y="294"/>
                  <a:pt x="61" y="298"/>
                  <a:pt x="49" y="298"/>
                </a:cubicBezTo>
                <a:cubicBezTo>
                  <a:pt x="34" y="298"/>
                  <a:pt x="22" y="293"/>
                  <a:pt x="13" y="281"/>
                </a:cubicBezTo>
                <a:cubicBezTo>
                  <a:pt x="4" y="270"/>
                  <a:pt x="0" y="255"/>
                  <a:pt x="0" y="235"/>
                </a:cubicBezTo>
                <a:cubicBezTo>
                  <a:pt x="0" y="207"/>
                  <a:pt x="6" y="172"/>
                  <a:pt x="18" y="132"/>
                </a:cubicBezTo>
                <a:cubicBezTo>
                  <a:pt x="31" y="92"/>
                  <a:pt x="46" y="54"/>
                  <a:pt x="64" y="20"/>
                </a:cubicBezTo>
                <a:cubicBezTo>
                  <a:pt x="116" y="1"/>
                  <a:pt x="116" y="1"/>
                  <a:pt x="116" y="1"/>
                </a:cubicBezTo>
                <a:cubicBezTo>
                  <a:pt x="118" y="1"/>
                  <a:pt x="119" y="0"/>
                  <a:pt x="120" y="0"/>
                </a:cubicBezTo>
                <a:cubicBezTo>
                  <a:pt x="124" y="0"/>
                  <a:pt x="127" y="3"/>
                  <a:pt x="130" y="9"/>
                </a:cubicBezTo>
                <a:cubicBezTo>
                  <a:pt x="132" y="15"/>
                  <a:pt x="133" y="23"/>
                  <a:pt x="133" y="33"/>
                </a:cubicBezTo>
                <a:cubicBezTo>
                  <a:pt x="133" y="60"/>
                  <a:pt x="127" y="88"/>
                  <a:pt x="114" y="114"/>
                </a:cubicBezTo>
                <a:cubicBezTo>
                  <a:pt x="101" y="140"/>
                  <a:pt x="81" y="168"/>
                  <a:pt x="54" y="198"/>
                </a:cubicBezTo>
                <a:cubicBezTo>
                  <a:pt x="53" y="212"/>
                  <a:pt x="52" y="222"/>
                  <a:pt x="52" y="227"/>
                </a:cubicBezTo>
                <a:cubicBezTo>
                  <a:pt x="52" y="239"/>
                  <a:pt x="54" y="248"/>
                  <a:pt x="59" y="255"/>
                </a:cubicBezTo>
                <a:cubicBezTo>
                  <a:pt x="63" y="262"/>
                  <a:pt x="69" y="266"/>
                  <a:pt x="76" y="266"/>
                </a:cubicBezTo>
                <a:cubicBezTo>
                  <a:pt x="83" y="266"/>
                  <a:pt x="91" y="263"/>
                  <a:pt x="100" y="258"/>
                </a:cubicBezTo>
                <a:cubicBezTo>
                  <a:pt x="108" y="253"/>
                  <a:pt x="121" y="241"/>
                  <a:pt x="138" y="225"/>
                </a:cubicBezTo>
                <a:lnTo>
                  <a:pt x="138" y="248"/>
                </a:lnTo>
                <a:close/>
                <a:moveTo>
                  <a:pt x="59" y="168"/>
                </a:moveTo>
                <a:cubicBezTo>
                  <a:pt x="77" y="148"/>
                  <a:pt x="91" y="127"/>
                  <a:pt x="102" y="103"/>
                </a:cubicBezTo>
                <a:cubicBezTo>
                  <a:pt x="112" y="79"/>
                  <a:pt x="118" y="58"/>
                  <a:pt x="118" y="41"/>
                </a:cubicBezTo>
                <a:cubicBezTo>
                  <a:pt x="118" y="36"/>
                  <a:pt x="117" y="32"/>
                  <a:pt x="116" y="29"/>
                </a:cubicBezTo>
                <a:cubicBezTo>
                  <a:pt x="114" y="25"/>
                  <a:pt x="112" y="24"/>
                  <a:pt x="110" y="24"/>
                </a:cubicBezTo>
                <a:cubicBezTo>
                  <a:pt x="105" y="24"/>
                  <a:pt x="97" y="37"/>
                  <a:pt x="88" y="62"/>
                </a:cubicBezTo>
                <a:cubicBezTo>
                  <a:pt x="78" y="87"/>
                  <a:pt x="69" y="122"/>
                  <a:pt x="59" y="168"/>
                </a:cubicBez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8.potx" id="{94E198F6-CB80-4AE0-BE54-9733DDB8CB6A}" vid="{9C836115-0A0D-42DD-B808-E8EF52840E66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8</Template>
  <TotalTime>4</TotalTime>
  <Words>345</Words>
  <Application>Microsoft Office PowerPoint</Application>
  <PresentationFormat>ユーザー設定</PresentationFormat>
  <Paragraphs>49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デザイン テンプレート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Calibri</vt:lpstr>
      <vt:lpstr>ＭＳ Ｐゴシック</vt:lpstr>
      <vt:lpstr>Arial</vt:lpstr>
      <vt:lpstr>Calibri Light</vt:lpstr>
      <vt:lpstr>HG丸ｺﾞｼｯｸM-PRO</vt:lpstr>
      <vt:lpstr>メイリオ</vt:lpstr>
      <vt:lpstr>Wingdings</vt:lpstr>
      <vt:lpstr>ＭＳ 明朝</vt:lpstr>
      <vt:lpstr>8</vt:lpstr>
      <vt:lpstr>8</vt:lpstr>
      <vt:lpstr>スライド 1</vt:lpstr>
      <vt:lpstr>スライド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/>
  <cp:lastModifiedBy/>
  <cp:revision>3</cp:revision>
  <dcterms:created xsi:type="dcterms:W3CDTF">2013-07-04T11:12:25Z</dcterms:created>
  <dcterms:modified xsi:type="dcterms:W3CDTF">2013-09-19T01:53:17Z</dcterms:modified>
</cp:coreProperties>
</file>