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5FAFF"/>
    <a:srgbClr val="FFFFCC"/>
    <a:srgbClr val="000000"/>
    <a:srgbClr val="9933FF"/>
    <a:srgbClr val="00CC00"/>
    <a:srgbClr val="EE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9" d="100"/>
          <a:sy n="49" d="100"/>
        </p:scale>
        <p:origin x="-2142" y="14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7/4/2013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561755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7" name="図 290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48" y="1333923"/>
            <a:ext cx="6961755" cy="3081715"/>
          </a:xfrm>
          <a:prstGeom prst="rect">
            <a:avLst/>
          </a:prstGeom>
        </p:spPr>
      </p:pic>
      <p:graphicFrame>
        <p:nvGraphicFramePr>
          <p:cNvPr id="565" name="表 5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19760"/>
              </p:ext>
            </p:extLst>
          </p:nvPr>
        </p:nvGraphicFramePr>
        <p:xfrm>
          <a:off x="464350" y="8991839"/>
          <a:ext cx="4834618" cy="123849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300752"/>
                <a:gridCol w="504838"/>
                <a:gridCol w="504838"/>
                <a:gridCol w="504838"/>
                <a:gridCol w="504838"/>
                <a:gridCol w="504838"/>
                <a:gridCol w="504838"/>
                <a:gridCol w="504838"/>
              </a:tblGrid>
              <a:tr h="254214">
                <a:tc>
                  <a:txBody>
                    <a:bodyPr/>
                    <a:lstStyle/>
                    <a:p>
                      <a:pPr algn="ctr"/>
                      <a:endParaRPr kumimoji="1" lang="ja-JP" altLang="en-US" sz="9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月</a:t>
                      </a:r>
                      <a:endParaRPr kumimoji="1" lang="ja-JP" altLang="en-US" sz="12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火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水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木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金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土　</a:t>
                      </a:r>
                    </a:p>
                  </a:txBody>
                  <a:tcPr marL="0" marR="0" marT="63017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日</a:t>
                      </a:r>
                    </a:p>
                  </a:txBody>
                  <a:tcPr marL="0" marR="0" marT="63017" marB="0">
                    <a:noFill/>
                  </a:tcPr>
                </a:tc>
              </a:tr>
              <a:tr h="4921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午前</a:t>
                      </a:r>
                      <a:endParaRPr kumimoji="1" lang="en-US" altLang="ja-JP" sz="12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9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12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ja-JP" altLang="en-US" sz="1200" b="1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100" dirty="0" smtClean="0"/>
                        <a:t>○</a:t>
                      </a:r>
                      <a:endParaRPr kumimoji="1" lang="ja-JP" altLang="en-US" sz="2100" dirty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×</a:t>
                      </a:r>
                      <a:endParaRPr kumimoji="1" lang="ja-JP" altLang="en-US" sz="21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</a:tr>
              <a:tr h="4921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午後</a:t>
                      </a:r>
                      <a:endParaRPr kumimoji="1" lang="en-US" altLang="ja-JP" sz="12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（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15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時～</a:t>
                      </a:r>
                      <a:r>
                        <a:rPr kumimoji="1" lang="en-US" altLang="ja-JP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18</a:t>
                      </a:r>
                      <a:r>
                        <a:rPr kumimoji="1" lang="ja-JP" altLang="en-US" sz="1200" b="1" dirty="0" smtClean="0">
                          <a:latin typeface="メイリオ" pitchFamily="50" charset="-128"/>
                          <a:ea typeface="メイリオ" pitchFamily="50" charset="-128"/>
                        </a:rPr>
                        <a:t>時）</a:t>
                      </a:r>
                      <a:endParaRPr kumimoji="1" lang="en-US" altLang="ja-JP" sz="1200" b="1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>
                    <a:solidFill>
                      <a:srgbClr val="E5F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100" dirty="0" smtClean="0"/>
                        <a:t>×</a:t>
                      </a:r>
                      <a:endParaRPr kumimoji="1" lang="ja-JP" altLang="en-US" sz="2100" dirty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100" dirty="0" smtClean="0"/>
                        <a:t>○</a:t>
                      </a:r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×</a:t>
                      </a:r>
                      <a:endParaRPr kumimoji="1" lang="ja-JP" altLang="en-US" sz="21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100" dirty="0" smtClean="0"/>
                        <a:t>×</a:t>
                      </a:r>
                      <a:endParaRPr kumimoji="1" lang="ja-JP" altLang="en-US" sz="2100" dirty="0" smtClean="0"/>
                    </a:p>
                  </a:txBody>
                  <a:tcPr marL="0" marR="0" marT="78771" marB="31509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80" name="テキスト ボックス 579"/>
          <p:cNvSpPr txBox="1"/>
          <p:nvPr/>
        </p:nvSpPr>
        <p:spPr>
          <a:xfrm>
            <a:off x="2728972" y="10198916"/>
            <a:ext cx="27238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b="1" dirty="0" smtClean="0"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900" b="1" dirty="0" smtClean="0">
                <a:latin typeface="メイリオ" pitchFamily="50" charset="-128"/>
                <a:ea typeface="メイリオ" pitchFamily="50" charset="-128"/>
              </a:rPr>
              <a:t>ご来院の際には必ず保険証をお持ちください。</a:t>
            </a:r>
            <a:endParaRPr lang="en-US" altLang="ja-JP" sz="9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586" name="テキスト ボックス 585"/>
          <p:cNvSpPr txBox="1"/>
          <p:nvPr/>
        </p:nvSpPr>
        <p:spPr>
          <a:xfrm>
            <a:off x="2902921" y="2094834"/>
            <a:ext cx="19856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http:</a:t>
            </a:r>
            <a:r>
              <a:rPr lang="en-US" altLang="ja-JP" sz="1200" spc="-11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//www.0000000</a:t>
            </a:r>
            <a:r>
              <a:rPr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.com</a:t>
            </a:r>
            <a:endParaRPr kumimoji="1" lang="en-US" altLang="ja-JP" sz="1200" spc="-11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95" name="テキスト ボックス 2894"/>
          <p:cNvSpPr txBox="1"/>
          <p:nvPr/>
        </p:nvSpPr>
        <p:spPr>
          <a:xfrm>
            <a:off x="182562" y="457200"/>
            <a:ext cx="7410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アスクル整骨院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5" name="テキスト ボックス 594"/>
          <p:cNvSpPr txBox="1"/>
          <p:nvPr/>
        </p:nvSpPr>
        <p:spPr>
          <a:xfrm>
            <a:off x="414848" y="3797229"/>
            <a:ext cx="69617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アスクル整骨院では</a:t>
            </a:r>
            <a:r>
              <a:rPr lang="ja-JP" altLang="en-US" sz="1400" spc="-15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r>
              <a:rPr lang="ja-JP" altLang="en-US" sz="1400" spc="11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患者さまの健康的な生活を</a:t>
            </a:r>
            <a:r>
              <a:rPr lang="ja-JP" altLang="en-US" sz="14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サポートす</a:t>
            </a:r>
            <a:r>
              <a:rPr lang="ja-JP" altLang="en-US" sz="1400" spc="11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ることを目指し</a:t>
            </a:r>
            <a:r>
              <a:rPr lang="ja-JP" altLang="en-US" sz="1400" spc="-15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、</a:t>
            </a:r>
            <a:endParaRPr lang="en-US" altLang="ja-JP" sz="1400" spc="-15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1400" spc="11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スタッフ一同「ていねいに、誠実に」を第一にしています。</a:t>
            </a:r>
            <a:endParaRPr kumimoji="1" lang="ja-JP" altLang="en-US" sz="1400" spc="11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99" name="テキスト ボックス 2898"/>
          <p:cNvSpPr txBox="1"/>
          <p:nvPr/>
        </p:nvSpPr>
        <p:spPr>
          <a:xfrm>
            <a:off x="280097" y="8952553"/>
            <a:ext cx="1533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6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診療時間</a:t>
            </a:r>
            <a:r>
              <a:rPr kumimoji="1" lang="en-US" altLang="ja-JP" sz="1600" b="1" dirty="0" smtClean="0">
                <a:solidFill>
                  <a:srgbClr val="0000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600" b="1" dirty="0">
              <a:solidFill>
                <a:srgbClr val="0000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07" name="グループ化 606"/>
          <p:cNvGrpSpPr/>
          <p:nvPr/>
        </p:nvGrpSpPr>
        <p:grpSpPr>
          <a:xfrm>
            <a:off x="5588122" y="9036108"/>
            <a:ext cx="1929592" cy="1208995"/>
            <a:chOff x="3441128" y="2925323"/>
            <a:chExt cx="3132000" cy="1594586"/>
          </a:xfrm>
        </p:grpSpPr>
        <p:sp>
          <p:nvSpPr>
            <p:cNvPr id="608" name="正方形/長方形 607"/>
            <p:cNvSpPr/>
            <p:nvPr/>
          </p:nvSpPr>
          <p:spPr>
            <a:xfrm>
              <a:off x="3441128" y="3149245"/>
              <a:ext cx="3132000" cy="10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9" name="正方形/長方形 608"/>
            <p:cNvSpPr/>
            <p:nvPr/>
          </p:nvSpPr>
          <p:spPr>
            <a:xfrm>
              <a:off x="3441128" y="4007306"/>
              <a:ext cx="3132000" cy="2007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0" name="正方形/長方形 609"/>
            <p:cNvSpPr/>
            <p:nvPr/>
          </p:nvSpPr>
          <p:spPr>
            <a:xfrm rot="5400000">
              <a:off x="2999060" y="3673908"/>
              <a:ext cx="1584000" cy="10800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1" name="正方形/長方形 610"/>
            <p:cNvSpPr/>
            <p:nvPr/>
          </p:nvSpPr>
          <p:spPr>
            <a:xfrm rot="5400000">
              <a:off x="5329977" y="3597489"/>
              <a:ext cx="1584000" cy="26083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2" name="正方形/長方形 611"/>
            <p:cNvSpPr/>
            <p:nvPr/>
          </p:nvSpPr>
          <p:spPr>
            <a:xfrm rot="5400000">
              <a:off x="4040456" y="3685402"/>
              <a:ext cx="1594365" cy="7420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3" name="正方形/長方形 612"/>
            <p:cNvSpPr/>
            <p:nvPr/>
          </p:nvSpPr>
          <p:spPr>
            <a:xfrm>
              <a:off x="3441128" y="3507180"/>
              <a:ext cx="3132000" cy="675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5" name="テキスト ボックス 614"/>
            <p:cNvSpPr txBox="1"/>
            <p:nvPr/>
          </p:nvSpPr>
          <p:spPr>
            <a:xfrm>
              <a:off x="4850191" y="2937416"/>
              <a:ext cx="1028271" cy="2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700" b="1" dirty="0" smtClean="0">
                  <a:latin typeface="メイリオ" pitchFamily="50" charset="-128"/>
                  <a:ea typeface="メイリオ" pitchFamily="50" charset="-128"/>
                </a:rPr>
                <a:t>＊＊小学校</a:t>
              </a:r>
              <a:endParaRPr kumimoji="1" lang="ja-JP" altLang="en-US" sz="700" b="1" dirty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17" name="テキスト ボックス 616"/>
            <p:cNvSpPr txBox="1"/>
            <p:nvPr/>
          </p:nvSpPr>
          <p:spPr>
            <a:xfrm>
              <a:off x="3793544" y="3783406"/>
              <a:ext cx="966155" cy="3554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00" b="1" dirty="0" smtClean="0">
                  <a:latin typeface="メイリオ" pitchFamily="50" charset="-128"/>
                  <a:ea typeface="メイリオ" pitchFamily="50" charset="-128"/>
                </a:rPr>
                <a:t>コンビニ</a:t>
              </a:r>
              <a:endParaRPr kumimoji="1" lang="ja-JP" altLang="en-US" sz="700" b="1" dirty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618" name="角丸四角形 617"/>
            <p:cNvSpPr/>
            <p:nvPr/>
          </p:nvSpPr>
          <p:spPr>
            <a:xfrm>
              <a:off x="4906764" y="3431928"/>
              <a:ext cx="612000" cy="396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1" name="テキスト ボックス 620"/>
            <p:cNvSpPr txBox="1"/>
            <p:nvPr/>
          </p:nvSpPr>
          <p:spPr>
            <a:xfrm>
              <a:off x="4934598" y="4199184"/>
              <a:ext cx="963912" cy="263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700" b="1" dirty="0" smtClean="0">
                  <a:latin typeface="メイリオ" pitchFamily="50" charset="-128"/>
                  <a:ea typeface="メイリオ" pitchFamily="50" charset="-128"/>
                </a:rPr>
                <a:t>郵便局</a:t>
              </a:r>
              <a:endParaRPr kumimoji="1" lang="ja-JP" altLang="en-US" sz="700" b="1" dirty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sp>
        <p:nvSpPr>
          <p:cNvPr id="623" name="テキスト ボックス 622"/>
          <p:cNvSpPr txBox="1"/>
          <p:nvPr/>
        </p:nvSpPr>
        <p:spPr>
          <a:xfrm>
            <a:off x="318731" y="10415151"/>
            <a:ext cx="5269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 smtClean="0">
                <a:latin typeface="メイリオ" pitchFamily="50" charset="-128"/>
                <a:ea typeface="メイリオ" pitchFamily="50" charset="-128"/>
              </a:rPr>
              <a:t>〒</a:t>
            </a:r>
            <a:r>
              <a:rPr kumimoji="1" lang="en-US" altLang="ja-JP" sz="1100" b="1" dirty="0" smtClean="0">
                <a:latin typeface="メイリオ" pitchFamily="50" charset="-128"/>
                <a:ea typeface="メイリオ" pitchFamily="50" charset="-128"/>
              </a:rPr>
              <a:t>000-0000 </a:t>
            </a:r>
            <a:r>
              <a:rPr kumimoji="1" lang="ja-JP" altLang="en-US" sz="1100" b="1" dirty="0" smtClean="0">
                <a:latin typeface="メイリオ" pitchFamily="50" charset="-128"/>
                <a:ea typeface="メイリオ" pitchFamily="50" charset="-128"/>
              </a:rPr>
              <a:t>東京都新宿区新宿</a:t>
            </a:r>
            <a:r>
              <a:rPr kumimoji="1" lang="en-US" altLang="ja-JP" sz="1100" b="1" dirty="0" smtClean="0">
                <a:latin typeface="メイリオ" pitchFamily="50" charset="-128"/>
                <a:ea typeface="メイリオ" pitchFamily="50" charset="-128"/>
              </a:rPr>
              <a:t>0-0-0  </a:t>
            </a:r>
            <a:r>
              <a:rPr kumimoji="1" lang="ja-JP" altLang="en-US" sz="1100" b="1" dirty="0" smtClean="0">
                <a:latin typeface="メイリオ" pitchFamily="50" charset="-128"/>
                <a:ea typeface="メイリオ" pitchFamily="50" charset="-128"/>
              </a:rPr>
              <a:t>アスクルビル２階 </a:t>
            </a:r>
            <a:r>
              <a:rPr kumimoji="1" lang="en-US" altLang="ja-JP" sz="1100" b="1" dirty="0" smtClean="0">
                <a:latin typeface="メイリオ" pitchFamily="50" charset="-128"/>
                <a:ea typeface="メイリオ" pitchFamily="50" charset="-128"/>
              </a:rPr>
              <a:t>tel:03-0000-0000</a:t>
            </a:r>
            <a:endParaRPr kumimoji="1" lang="ja-JP" altLang="en-US" sz="11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624" name="テキスト ボックス 623"/>
          <p:cNvSpPr txBox="1"/>
          <p:nvPr/>
        </p:nvSpPr>
        <p:spPr>
          <a:xfrm>
            <a:off x="5638050" y="10312074"/>
            <a:ext cx="192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latin typeface="メイリオ" pitchFamily="50" charset="-128"/>
                <a:ea typeface="メイリオ" pitchFamily="50" charset="-128"/>
              </a:rPr>
              <a:t>※</a:t>
            </a:r>
            <a:r>
              <a:rPr kumimoji="1" lang="ja-JP" altLang="en-US" sz="800" b="1" dirty="0" smtClean="0">
                <a:latin typeface="メイリオ" pitchFamily="50" charset="-128"/>
                <a:ea typeface="メイリオ" pitchFamily="50" charset="-128"/>
              </a:rPr>
              <a:t>国道</a:t>
            </a:r>
            <a:r>
              <a:rPr lang="ja-JP" altLang="en-US" sz="800" b="1" dirty="0" smtClean="0">
                <a:latin typeface="メイリオ" pitchFamily="50" charset="-128"/>
                <a:ea typeface="メイリオ" pitchFamily="50" charset="-128"/>
              </a:rPr>
              <a:t>沿い、コンビニのとなりです。</a:t>
            </a:r>
            <a:endParaRPr lang="en-US" altLang="ja-JP" sz="800" b="1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en-US" altLang="ja-JP" sz="800" b="1" dirty="0">
                <a:latin typeface="メイリオ" pitchFamily="50" charset="-128"/>
                <a:ea typeface="メイリオ" pitchFamily="50" charset="-128"/>
              </a:rPr>
              <a:t> </a:t>
            </a:r>
            <a:r>
              <a:rPr kumimoji="1" lang="en-US" altLang="ja-JP" sz="800" b="1" dirty="0" smtClean="0">
                <a:latin typeface="メイリオ" pitchFamily="50" charset="-128"/>
                <a:ea typeface="メイリオ" pitchFamily="50" charset="-128"/>
              </a:rPr>
              <a:t> </a:t>
            </a:r>
            <a:r>
              <a:rPr kumimoji="1" lang="ja-JP" altLang="en-US" sz="800" b="1" dirty="0" smtClean="0">
                <a:latin typeface="メイリオ" pitchFamily="50" charset="-128"/>
                <a:ea typeface="メイリオ" pitchFamily="50" charset="-128"/>
              </a:rPr>
              <a:t>駐車場有 ５</a:t>
            </a:r>
            <a:r>
              <a:rPr lang="ja-JP" altLang="en-US" sz="800" b="1" dirty="0" smtClean="0">
                <a:latin typeface="メイリオ" pitchFamily="50" charset="-128"/>
                <a:ea typeface="メイリオ" pitchFamily="50" charset="-128"/>
              </a:rPr>
              <a:t>台あり。</a:t>
            </a:r>
            <a:endParaRPr kumimoji="1" lang="ja-JP" altLang="en-US" sz="8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906" name="テキスト ボックス 2905"/>
          <p:cNvSpPr txBox="1"/>
          <p:nvPr/>
        </p:nvSpPr>
        <p:spPr>
          <a:xfrm>
            <a:off x="507618" y="2446602"/>
            <a:ext cx="67762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9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9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9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日開院</a:t>
            </a:r>
            <a:endParaRPr kumimoji="1" lang="ja-JP" altLang="en-US" sz="9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円/楕円 2"/>
          <p:cNvSpPr/>
          <p:nvPr/>
        </p:nvSpPr>
        <p:spPr>
          <a:xfrm>
            <a:off x="7030394" y="10028297"/>
            <a:ext cx="114506" cy="10459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6289043" y="9705146"/>
            <a:ext cx="114506" cy="10459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円/楕円 84"/>
          <p:cNvSpPr/>
          <p:nvPr/>
        </p:nvSpPr>
        <p:spPr>
          <a:xfrm>
            <a:off x="7021504" y="9067795"/>
            <a:ext cx="114506" cy="10459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877178" y="8973449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2">
                    <a:lumMod val="50000"/>
                  </a:schemeClr>
                </a:solidFill>
              </a:rPr>
              <a:t>map</a:t>
            </a:r>
            <a:endParaRPr kumimoji="1" lang="ja-JP" alt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4" name="円/楕円 93"/>
          <p:cNvSpPr/>
          <p:nvPr/>
        </p:nvSpPr>
        <p:spPr>
          <a:xfrm>
            <a:off x="6499017" y="9647378"/>
            <a:ext cx="193214" cy="17649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635691" y="951746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b="1" kern="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アスクル</a:t>
            </a:r>
            <a:endParaRPr lang="en-US" altLang="ja-JP" sz="900" b="1" kern="0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900" b="1" kern="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整骨院</a:t>
            </a:r>
            <a:endParaRPr lang="ja-JP" altLang="en-US" sz="900" b="1" kern="0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11076" y="9821155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/>
              <a:t>国道*号</a:t>
            </a:r>
            <a:endParaRPr kumimoji="1" lang="ja-JP" altLang="en-US" sz="800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2373834" y="4482504"/>
            <a:ext cx="3043782" cy="486672"/>
            <a:chOff x="2664328" y="4760796"/>
            <a:chExt cx="3043782" cy="486672"/>
          </a:xfrm>
        </p:grpSpPr>
        <p:sp>
          <p:nvSpPr>
            <p:cNvPr id="89" name="テキスト ボックス 88"/>
            <p:cNvSpPr txBox="1"/>
            <p:nvPr/>
          </p:nvSpPr>
          <p:spPr>
            <a:xfrm>
              <a:off x="3151000" y="4773300"/>
              <a:ext cx="25571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メイリオ" pitchFamily="50" charset="-128"/>
                  <a:ea typeface="メイリオ" pitchFamily="50" charset="-128"/>
                </a:rPr>
                <a:t>03-0000-0000</a:t>
              </a:r>
              <a:endParaRPr kumimoji="1" lang="ja-JP" altLang="en-US" sz="2400" b="1" dirty="0">
                <a:latin typeface="メイリオ" pitchFamily="50" charset="-128"/>
                <a:ea typeface="メイリオ" pitchFamily="50" charset="-128"/>
              </a:endParaRPr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4328" y="4760796"/>
              <a:ext cx="486672" cy="486672"/>
            </a:xfrm>
            <a:prstGeom prst="rect">
              <a:avLst/>
            </a:prstGeom>
          </p:spPr>
        </p:pic>
      </p:grpSp>
      <p:sp>
        <p:nvSpPr>
          <p:cNvPr id="35" name="正方形/長方形 34"/>
          <p:cNvSpPr/>
          <p:nvPr/>
        </p:nvSpPr>
        <p:spPr>
          <a:xfrm>
            <a:off x="1062465" y="5021934"/>
            <a:ext cx="5650644" cy="378573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kumimoji="1" lang="en-US" altLang="ja-JP" sz="40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0" y="0"/>
            <a:ext cx="7776000" cy="10908000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903E3270-A83C-4A76-8457-DCCEEA977194}" vid="{7A1E026F-1F74-4970-B40F-7805CF8EC7B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</Template>
  <TotalTime>0</TotalTime>
  <Words>245</Words>
  <Application>Microsoft Office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9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2013-07-04T11:15:37Z</dcterms:created>
  <dcterms:modified xsi:type="dcterms:W3CDTF">2013-07-04T11:16:26Z</dcterms:modified>
</cp:coreProperties>
</file>