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3FFF3"/>
    <a:srgbClr val="00CC00"/>
    <a:srgbClr val="E5FAFF"/>
    <a:srgbClr val="FFFFCC"/>
    <a:srgbClr val="FDCF27"/>
    <a:srgbClr val="E7FFE8"/>
    <a:srgbClr val="0000FF"/>
    <a:srgbClr val="0000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16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9516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10907713" cy="1470034"/>
          </a:xfrm>
          <a:prstGeom prst="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95" name="テキスト ボックス 2894"/>
          <p:cNvSpPr txBox="1"/>
          <p:nvPr/>
        </p:nvSpPr>
        <p:spPr>
          <a:xfrm>
            <a:off x="256102" y="6121282"/>
            <a:ext cx="10395509" cy="1258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575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アスクルクリニック</a:t>
            </a:r>
          </a:p>
        </p:txBody>
      </p:sp>
      <p:sp>
        <p:nvSpPr>
          <p:cNvPr id="623" name="テキスト ボックス 622"/>
          <p:cNvSpPr txBox="1"/>
          <p:nvPr/>
        </p:nvSpPr>
        <p:spPr>
          <a:xfrm>
            <a:off x="1639350" y="7298345"/>
            <a:ext cx="7629013" cy="32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543" b="1" dirty="0">
                <a:latin typeface="メイリオ" pitchFamily="50" charset="-128"/>
                <a:ea typeface="メイリオ" pitchFamily="50" charset="-128"/>
              </a:rPr>
              <a:t>〒</a:t>
            </a:r>
            <a:r>
              <a:rPr lang="en-US" altLang="ja-JP" sz="1543" b="1" dirty="0">
                <a:latin typeface="メイリオ" pitchFamily="50" charset="-128"/>
                <a:ea typeface="メイリオ" pitchFamily="50" charset="-128"/>
              </a:rPr>
              <a:t>000-0000 </a:t>
            </a:r>
            <a:r>
              <a:rPr lang="ja-JP" altLang="en-US" sz="1543" b="1" dirty="0">
                <a:latin typeface="メイリオ" pitchFamily="50" charset="-128"/>
                <a:ea typeface="メイリオ" pitchFamily="50" charset="-128"/>
              </a:rPr>
              <a:t>東京都新宿区新宿</a:t>
            </a:r>
            <a:r>
              <a:rPr lang="en-US" altLang="ja-JP" sz="1543" b="1" dirty="0">
                <a:latin typeface="メイリオ" pitchFamily="50" charset="-128"/>
                <a:ea typeface="メイリオ" pitchFamily="50" charset="-128"/>
              </a:rPr>
              <a:t>0-0-0  </a:t>
            </a:r>
            <a:r>
              <a:rPr lang="ja-JP" altLang="en-US" sz="1543" b="1" dirty="0">
                <a:latin typeface="メイリオ" pitchFamily="50" charset="-128"/>
                <a:ea typeface="メイリオ" pitchFamily="50" charset="-128"/>
              </a:rPr>
              <a:t>アスクルビル２階 　</a:t>
            </a:r>
            <a:r>
              <a:rPr lang="ja-JP" altLang="en-US" sz="1543" b="1" dirty="0" smtClean="0">
                <a:latin typeface="メイリオ" pitchFamily="50" charset="-128"/>
                <a:ea typeface="メイリオ" pitchFamily="50" charset="-128"/>
              </a:rPr>
              <a:t>電話</a:t>
            </a:r>
            <a:r>
              <a:rPr lang="en-US" altLang="ja-JP" sz="1543" b="1" dirty="0" smtClean="0">
                <a:latin typeface="メイリオ" pitchFamily="50" charset="-128"/>
                <a:ea typeface="メイリオ" pitchFamily="50" charset="-128"/>
              </a:rPr>
              <a:t>:03-0000-0000</a:t>
            </a:r>
            <a:endParaRPr lang="ja-JP" altLang="en-US" sz="1543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561653" y="1565895"/>
            <a:ext cx="53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休診日：水、土曜午後・日曜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325853" y="5388441"/>
            <a:ext cx="7248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20000"/>
              <a:buFont typeface="Wingdings" pitchFamily="2" charset="2"/>
              <a:buChar char="l"/>
            </a:pP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 受診の際には、この診察券を受付にご提示してください。</a:t>
            </a:r>
            <a:endParaRPr lang="en-US" altLang="ja-JP" sz="1400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buSzPct val="120000"/>
              <a:buFont typeface="Wingdings" pitchFamily="2" charset="2"/>
              <a:buChar char="l"/>
            </a:pPr>
            <a:r>
              <a:rPr kumimoji="1" lang="ja-JP" altLang="en-US" sz="1400" dirty="0" smtClean="0">
                <a:latin typeface="メイリオ" pitchFamily="50" charset="-128"/>
                <a:ea typeface="メイリオ" pitchFamily="50" charset="-128"/>
              </a:rPr>
              <a:t> 毎月最初の来院時には、必ず保険証をご提出ください。</a:t>
            </a:r>
            <a:endParaRPr kumimoji="1" lang="en-US" altLang="ja-JP" sz="1400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buSzPct val="120000"/>
              <a:buFont typeface="Wingdings" pitchFamily="2" charset="2"/>
              <a:buChar char="l"/>
            </a:pP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 住所や連絡先</a:t>
            </a:r>
            <a:r>
              <a:rPr lang="ja-JP" altLang="en-US" sz="1400" spc="-150" dirty="0" smtClean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保険証の内容に変更があった方は</a:t>
            </a:r>
            <a:r>
              <a:rPr lang="ja-JP" altLang="en-US" sz="1400" spc="-150" dirty="0" smtClean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必ず受付に申し出て</a:t>
            </a:r>
            <a:r>
              <a:rPr lang="ja-JP" altLang="en-US" sz="1400" spc="-110" dirty="0" smtClean="0">
                <a:latin typeface="メイリオ" pitchFamily="50" charset="-128"/>
                <a:ea typeface="メイリオ" pitchFamily="50" charset="-128"/>
              </a:rPr>
              <a:t>くだ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さい</a:t>
            </a:r>
            <a:r>
              <a:rPr lang="ja-JP" altLang="en-US" sz="1400" spc="-110" dirty="0" smtClean="0">
                <a:latin typeface="メイリオ" pitchFamily="50" charset="-128"/>
                <a:ea typeface="メイリオ" pitchFamily="50" charset="-128"/>
              </a:rPr>
              <a:t>。</a:t>
            </a:r>
            <a:endParaRPr kumimoji="1" lang="ja-JP" altLang="en-US" sz="1400" spc="-11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0" y="362038"/>
            <a:ext cx="10907712" cy="110799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6600" b="1" spc="300" dirty="0" smtClean="0">
                <a:latin typeface="メイリオ" pitchFamily="50" charset="-128"/>
                <a:ea typeface="メイリオ" pitchFamily="50" charset="-128"/>
              </a:rPr>
              <a:t>診療時</a:t>
            </a:r>
            <a:r>
              <a:rPr lang="ja-JP" altLang="en-US" sz="6600" b="1" dirty="0" smtClean="0">
                <a:latin typeface="メイリオ" pitchFamily="50" charset="-128"/>
                <a:ea typeface="メイリオ" pitchFamily="50" charset="-128"/>
              </a:rPr>
              <a:t>間</a:t>
            </a:r>
            <a:endParaRPr kumimoji="1" lang="ja-JP" altLang="en-US" sz="6600" b="1" dirty="0">
              <a:latin typeface="メイリオ" pitchFamily="50" charset="-128"/>
              <a:ea typeface="メイリオ" pitchFamily="50" charset="-128"/>
            </a:endParaRPr>
          </a:p>
        </p:txBody>
      </p:sp>
      <p:graphicFrame>
        <p:nvGraphicFramePr>
          <p:cNvPr id="105" name="表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627322"/>
              </p:ext>
            </p:extLst>
          </p:nvPr>
        </p:nvGraphicFramePr>
        <p:xfrm>
          <a:off x="408267" y="2064837"/>
          <a:ext cx="10091179" cy="3250272"/>
        </p:xfrm>
        <a:graphic>
          <a:graphicData uri="http://schemas.openxmlformats.org/drawingml/2006/table">
            <a:tbl>
              <a:tblPr bandRow="1">
                <a:tableStyleId>{17292A2E-F333-43FB-9621-5CBBE7FDCDCB}</a:tableStyleId>
              </a:tblPr>
              <a:tblGrid>
                <a:gridCol w="3108952"/>
                <a:gridCol w="997461"/>
                <a:gridCol w="997461"/>
                <a:gridCol w="997461"/>
                <a:gridCol w="997461"/>
                <a:gridCol w="997461"/>
                <a:gridCol w="997461"/>
                <a:gridCol w="997461"/>
              </a:tblGrid>
              <a:tr h="6706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受付時間</a:t>
                      </a:r>
                      <a:endParaRPr kumimoji="1" lang="ja-JP" altLang="en-US" sz="27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6417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endParaRPr kumimoji="1" lang="ja-JP" altLang="en-US" sz="30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2007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000" b="1" dirty="0" smtClean="0"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12007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0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12007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0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12007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000" b="1" dirty="0" smtClean="0"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12007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0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土</a:t>
                      </a:r>
                    </a:p>
                  </a:txBody>
                  <a:tcPr marL="0" marR="0" marT="12007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L="0" marR="0" marT="120073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</a:tr>
              <a:tr h="12898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午前</a:t>
                      </a:r>
                      <a:endParaRPr kumimoji="1" lang="en-US" altLang="ja-JP" sz="27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時～</a:t>
                      </a:r>
                      <a:r>
                        <a:rPr kumimoji="1" lang="en-US" altLang="ja-JP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  <a:r>
                        <a:rPr kumimoji="1" lang="ja-JP" altLang="en-US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時）</a:t>
                      </a:r>
                      <a:endParaRPr kumimoji="1" lang="ja-JP" altLang="en-US" sz="27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205205" marB="82083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  <a:endParaRPr kumimoji="1" lang="ja-JP" altLang="en-US" sz="4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898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午後</a:t>
                      </a:r>
                      <a:endParaRPr kumimoji="1" lang="en-US" altLang="ja-JP" sz="27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r>
                        <a:rPr kumimoji="1" lang="ja-JP" altLang="en-US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時～</a:t>
                      </a:r>
                      <a:r>
                        <a:rPr kumimoji="1" lang="en-US" altLang="ja-JP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r>
                        <a:rPr kumimoji="1" lang="ja-JP" altLang="en-US" sz="27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時）</a:t>
                      </a:r>
                      <a:endParaRPr kumimoji="1" lang="en-US" altLang="ja-JP" sz="27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205205" marB="82083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  <a:endParaRPr kumimoji="1" lang="ja-JP" altLang="en-US" sz="4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24014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B34EACDF-5AA0-406A-97C3-21539AB5B0BD}" vid="{B0EC87B0-A410-4EA0-BCEF-5ED33FEA6F8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</Template>
  <TotalTime>0</TotalTime>
  <Words>221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10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2013-07-04T11:19:05Z</dcterms:created>
  <dcterms:modified xsi:type="dcterms:W3CDTF">2013-07-04T11:20:01Z</dcterms:modified>
</cp:coreProperties>
</file>