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0495875" cy="21602700"/>
  <p:notesSz cx="9925050" cy="679450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66"/>
    <a:srgbClr val="F3FFF3"/>
    <a:srgbClr val="00CC00"/>
    <a:srgbClr val="E5FAFF"/>
    <a:srgbClr val="FFFFCC"/>
    <a:srgbClr val="FDCF27"/>
    <a:srgbClr val="E7FFE8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2" d="100"/>
          <a:sy n="22" d="100"/>
        </p:scale>
        <p:origin x="-1230" y="-132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338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0443C9F-34C4-441A-A871-116993EFB2F3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44863" y="849313"/>
            <a:ext cx="32353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188" y="3270250"/>
            <a:ext cx="7940675" cy="267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188"/>
            <a:ext cx="4300538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338" y="6453188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2532E81-7E5F-4F01-A36E-5C4D78B1F34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097088" y="20023138"/>
            <a:ext cx="6861175" cy="1149350"/>
          </a:xfrm>
          <a:prstGeom prst="rect">
            <a:avLst/>
          </a:prstGeom>
        </p:spPr>
        <p:txBody>
          <a:bodyPr lIns="254980" tIns="127490" rIns="254980" bIns="127490"/>
          <a:lstStyle>
            <a:lvl1pPr defTabSz="2841501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0046A9C-7588-469D-B872-342F9B1DC5E7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101263" y="20023138"/>
            <a:ext cx="10293350" cy="1149350"/>
          </a:xfrm>
          <a:prstGeom prst="rect">
            <a:avLst/>
          </a:prstGeom>
        </p:spPr>
        <p:txBody>
          <a:bodyPr lIns="254980" tIns="127490" rIns="254980" bIns="127490"/>
          <a:lstStyle>
            <a:lvl1pPr defTabSz="2841501"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537613" y="20023138"/>
            <a:ext cx="6861175" cy="1149350"/>
          </a:xfrm>
          <a:prstGeom prst="rect">
            <a:avLst/>
          </a:prstGeom>
        </p:spPr>
        <p:txBody>
          <a:bodyPr lIns="254980" tIns="127490" rIns="254980" bIns="127490"/>
          <a:lstStyle>
            <a:lvl1pPr defTabSz="2841501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C5E24D3-CFA8-45A6-8819-BEB7E7BBF04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</p:sldLayoutIdLst>
  <p:txStyles>
    <p:titleStyle>
      <a:lvl1pPr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040063" rtl="0" fontAlgn="base">
        <a:lnSpc>
          <a:spcPct val="90000"/>
        </a:lnSpc>
        <a:spcBef>
          <a:spcPct val="0"/>
        </a:spcBef>
        <a:spcAft>
          <a:spcPct val="0"/>
        </a:spcAft>
        <a:defRPr kumimoji="1" sz="146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758825" indent="-758825" algn="l" defTabSz="3040063" rtl="0" fontAlgn="base">
        <a:lnSpc>
          <a:spcPct val="90000"/>
        </a:lnSpc>
        <a:spcBef>
          <a:spcPts val="3325"/>
        </a:spcBef>
        <a:spcAft>
          <a:spcPct val="0"/>
        </a:spcAft>
        <a:buFont typeface="Arial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79650" indent="-758825" algn="l" defTabSz="3040063" rtl="0" fontAlgn="base">
        <a:lnSpc>
          <a:spcPct val="90000"/>
        </a:lnSpc>
        <a:spcBef>
          <a:spcPts val="1663"/>
        </a:spcBef>
        <a:spcAft>
          <a:spcPct val="0"/>
        </a:spcAft>
        <a:buFont typeface="Arial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0475" indent="-758825" algn="l" defTabSz="3040063" rtl="0" fontAlgn="base">
        <a:lnSpc>
          <a:spcPct val="90000"/>
        </a:lnSpc>
        <a:spcBef>
          <a:spcPts val="1663"/>
        </a:spcBef>
        <a:spcAft>
          <a:spcPct val="0"/>
        </a:spcAft>
        <a:buFont typeface="Arial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1300" indent="-758825" algn="l" defTabSz="3040063" rtl="0" fontAlgn="base">
        <a:lnSpc>
          <a:spcPct val="90000"/>
        </a:lnSpc>
        <a:spcBef>
          <a:spcPts val="1663"/>
        </a:spcBef>
        <a:spcAft>
          <a:spcPct val="0"/>
        </a:spcAft>
        <a:buFont typeface="Arial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2125" indent="-758825" algn="l" defTabSz="3040063" rtl="0" fontAlgn="base">
        <a:lnSpc>
          <a:spcPct val="90000"/>
        </a:lnSpc>
        <a:spcBef>
          <a:spcPts val="1663"/>
        </a:spcBef>
        <a:spcAft>
          <a:spcPct val="0"/>
        </a:spcAft>
        <a:buFont typeface="Arial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512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513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5131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30495875" cy="4084638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146" name="テキスト ボックス 2894"/>
          <p:cNvSpPr txBox="1">
            <a:spLocks noChangeArrowheads="1"/>
          </p:cNvSpPr>
          <p:nvPr/>
        </p:nvSpPr>
        <p:spPr bwMode="auto">
          <a:xfrm>
            <a:off x="715963" y="17006888"/>
            <a:ext cx="290639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211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アスクルクリニック</a:t>
            </a:r>
          </a:p>
        </p:txBody>
      </p:sp>
      <p:sp>
        <p:nvSpPr>
          <p:cNvPr id="6147" name="テキスト ボックス 622"/>
          <p:cNvSpPr txBox="1">
            <a:spLocks noChangeArrowheads="1"/>
          </p:cNvSpPr>
          <p:nvPr/>
        </p:nvSpPr>
        <p:spPr bwMode="auto">
          <a:xfrm>
            <a:off x="2752725" y="20061238"/>
            <a:ext cx="24987250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4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〒</a:t>
            </a:r>
            <a:r>
              <a:rPr lang="en-US" altLang="ja-JP" sz="4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000-0000 </a:t>
            </a:r>
            <a:r>
              <a:rPr lang="ja-JP" altLang="en-US" sz="4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東京都新宿区新宿</a:t>
            </a:r>
            <a:r>
              <a:rPr lang="en-US" altLang="ja-JP" sz="4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0-0-0  </a:t>
            </a:r>
            <a:r>
              <a:rPr lang="ja-JP" altLang="en-US" sz="4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アスクルビル２階 　電話</a:t>
            </a:r>
            <a:r>
              <a:rPr lang="en-US" altLang="ja-JP" sz="4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:03-0000-0000</a:t>
            </a:r>
            <a:endParaRPr lang="ja-JP" altLang="en-US" sz="43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148" name="テキスト ボックス 4"/>
          <p:cNvSpPr txBox="1">
            <a:spLocks noChangeArrowheads="1"/>
          </p:cNvSpPr>
          <p:nvPr/>
        </p:nvSpPr>
        <p:spPr bwMode="auto">
          <a:xfrm>
            <a:off x="1001713" y="4349750"/>
            <a:ext cx="14976475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>
            <a:spAutoFit/>
          </a:bodyPr>
          <a:lstStyle/>
          <a:p>
            <a:r>
              <a:rPr lang="en-US" altLang="ja-JP" sz="6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休診日：水、土曜午後・日曜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911225" y="14970125"/>
            <a:ext cx="20266025" cy="2052638"/>
          </a:xfrm>
          <a:prstGeom prst="rect">
            <a:avLst/>
          </a:prstGeom>
          <a:noFill/>
        </p:spPr>
        <p:txBody>
          <a:bodyPr lIns="254980" tIns="127490" rIns="254980" bIns="127490">
            <a:spAutoFit/>
          </a:bodyPr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l"/>
              <a:defRPr/>
            </a:pPr>
            <a:r>
              <a:rPr lang="ja-JP" altLang="en-US" sz="3900" dirty="0">
                <a:latin typeface="メイリオ" pitchFamily="50" charset="-128"/>
                <a:ea typeface="メイリオ" pitchFamily="50" charset="-128"/>
              </a:rPr>
              <a:t> 受診の際には、この診察券を受付にご提示してください。</a:t>
            </a:r>
            <a:endParaRPr lang="en-US" altLang="ja-JP" sz="3900" dirty="0">
              <a:latin typeface="メイリオ" pitchFamily="50" charset="-128"/>
              <a:ea typeface="メイリオ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l"/>
              <a:defRPr/>
            </a:pPr>
            <a:r>
              <a:rPr lang="ja-JP" altLang="en-US" sz="3900" dirty="0">
                <a:latin typeface="メイリオ" pitchFamily="50" charset="-128"/>
                <a:ea typeface="メイリオ" pitchFamily="50" charset="-128"/>
              </a:rPr>
              <a:t> 毎月最初の来院時には、必ず保険証をご提出ください。</a:t>
            </a:r>
            <a:endParaRPr lang="en-US" altLang="ja-JP" sz="3900" dirty="0">
              <a:latin typeface="メイリオ" pitchFamily="50" charset="-128"/>
              <a:ea typeface="メイリオ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l"/>
              <a:defRPr/>
            </a:pPr>
            <a:r>
              <a:rPr lang="ja-JP" altLang="en-US" sz="3900" dirty="0">
                <a:latin typeface="メイリオ" pitchFamily="50" charset="-128"/>
                <a:ea typeface="メイリオ" pitchFamily="50" charset="-128"/>
              </a:rPr>
              <a:t> 住所や連絡先</a:t>
            </a:r>
            <a:r>
              <a:rPr lang="ja-JP" altLang="en-US" sz="3900" spc="-418" dirty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3900" dirty="0">
                <a:latin typeface="メイリオ" pitchFamily="50" charset="-128"/>
                <a:ea typeface="メイリオ" pitchFamily="50" charset="-128"/>
              </a:rPr>
              <a:t>保険証の内容に変更があった方は</a:t>
            </a:r>
            <a:r>
              <a:rPr lang="ja-JP" altLang="en-US" sz="3900" spc="-418" dirty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3900" dirty="0">
                <a:latin typeface="メイリオ" pitchFamily="50" charset="-128"/>
                <a:ea typeface="メイリオ" pitchFamily="50" charset="-128"/>
              </a:rPr>
              <a:t>必ず受付に申し出て</a:t>
            </a:r>
            <a:r>
              <a:rPr lang="ja-JP" altLang="en-US" sz="3900" spc="-307" dirty="0">
                <a:latin typeface="メイリオ" pitchFamily="50" charset="-128"/>
                <a:ea typeface="メイリオ" pitchFamily="50" charset="-128"/>
              </a:rPr>
              <a:t>くだ</a:t>
            </a:r>
            <a:r>
              <a:rPr lang="ja-JP" altLang="en-US" sz="3900" dirty="0">
                <a:latin typeface="メイリオ" pitchFamily="50" charset="-128"/>
                <a:ea typeface="メイリオ" pitchFamily="50" charset="-128"/>
              </a:rPr>
              <a:t>さい</a:t>
            </a:r>
            <a:r>
              <a:rPr lang="ja-JP" altLang="en-US" sz="3900" spc="-307" dirty="0">
                <a:latin typeface="メイリオ" pitchFamily="50" charset="-128"/>
                <a:ea typeface="メイリオ" pitchFamily="50" charset="-128"/>
              </a:rPr>
              <a:t>。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0" y="1006475"/>
            <a:ext cx="30495875" cy="3078163"/>
          </a:xfrm>
          <a:prstGeom prst="rect">
            <a:avLst/>
          </a:prstGeom>
          <a:noFill/>
          <a:ln>
            <a:noFill/>
          </a:ln>
          <a:effectLst/>
        </p:spPr>
        <p:txBody>
          <a:bodyPr lIns="254980" tIns="127490" rIns="254980" bIns="127490" anchor="ctr">
            <a:spAutoFit/>
          </a:bodyPr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400" b="1" spc="837" dirty="0">
                <a:latin typeface="メイリオ" pitchFamily="50" charset="-128"/>
                <a:ea typeface="メイリオ" pitchFamily="50" charset="-128"/>
              </a:rPr>
              <a:t>診療時</a:t>
            </a:r>
            <a:r>
              <a:rPr lang="ja-JP" altLang="en-US" sz="18400" b="1" dirty="0">
                <a:latin typeface="メイリオ" pitchFamily="50" charset="-128"/>
                <a:ea typeface="メイリオ" pitchFamily="50" charset="-128"/>
              </a:rPr>
              <a:t>間</a:t>
            </a:r>
          </a:p>
        </p:txBody>
      </p:sp>
      <p:graphicFrame>
        <p:nvGraphicFramePr>
          <p:cNvPr id="105" name="表 104"/>
          <p:cNvGraphicFramePr>
            <a:graphicFrameLocks noGrp="1"/>
          </p:cNvGraphicFramePr>
          <p:nvPr/>
        </p:nvGraphicFramePr>
        <p:xfrm>
          <a:off x="1141413" y="5737225"/>
          <a:ext cx="28213050" cy="9029700"/>
        </p:xfrm>
        <a:graphic>
          <a:graphicData uri="http://schemas.openxmlformats.org/drawingml/2006/table">
            <a:tbl>
              <a:tblPr bandRow="1">
                <a:tableStyleId>{17292A2E-F333-43FB-9621-5CBBE7FDCDCB}</a:tableStyleId>
              </a:tblPr>
              <a:tblGrid>
                <a:gridCol w="8692034"/>
                <a:gridCol w="2788710"/>
                <a:gridCol w="2788710"/>
                <a:gridCol w="2788710"/>
                <a:gridCol w="2788710"/>
                <a:gridCol w="2788710"/>
                <a:gridCol w="2788710"/>
                <a:gridCol w="2788710"/>
              </a:tblGrid>
              <a:tr h="18632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受付時間</a:t>
                      </a:r>
                      <a:endParaRPr kumimoji="1" lang="ja-JP" altLang="en-US" sz="75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45611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3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endParaRPr kumimoji="1" lang="ja-JP" altLang="en-US" sz="83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3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3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3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3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3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</a:t>
                      </a: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3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L="0" marR="0" marT="333596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</a:tr>
              <a:tr h="35834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endParaRPr kumimoji="1" lang="en-US" altLang="ja-JP" sz="75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ja-JP" altLang="en-US" sz="75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570116" marB="228049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  <a:endParaRPr kumimoji="1" lang="ja-JP" altLang="en-US" sz="111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4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75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7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en-US" altLang="ja-JP" sz="75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570116" marB="228049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  <a:endParaRPr kumimoji="1" lang="ja-JP" altLang="en-US" sz="111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66719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38100">
          <a:solidFill>
            <a:srgbClr val="FF0000"/>
          </a:solidFill>
          <a:round/>
          <a:headEnd type="arrow" w="med" len="med"/>
          <a:tailEnd type="arrow" w="med" len="med"/>
        </a:ln>
        <a:effectLst/>
        <a:extLst>
          <a:ext uri="{909E8E84-426E-40DD-AFC4-6F175D3DCCD1}">
            <a14:hiddenFill xmlns="" xmlns:a14="http://schemas.microsoft.com/office/drawing/2010/main">
              <a:noFill/>
            </a14:hiddenFill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254980" tIns="127490" rIns="254980" bIns="127490"/>
      <a:lstStyle>
        <a:defPPr>
          <a:defRPr/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プレゼンテーション1" id="{B34EACDF-5AA0-406A-97C3-21539AB5B0BD}" vid="{B0EC87B0-A410-4EA0-BCEF-5ED33FEA6F8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</Template>
  <TotalTime>8</TotalTime>
  <Words>303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Wingdings</vt:lpstr>
      <vt:lpstr>10</vt:lpstr>
      <vt:lpstr>10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2013-07-04T11:19:05Z</dcterms:created>
  <dcterms:modified xsi:type="dcterms:W3CDTF">2013-09-19T01:21:01Z</dcterms:modified>
</cp:coreProperties>
</file>