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E6D6C3"/>
    <a:srgbClr val="EAE0DE"/>
    <a:srgbClr val="732303"/>
    <a:srgbClr val="5A1B02"/>
    <a:srgbClr val="FFEDC9"/>
    <a:srgbClr val="8E5414"/>
    <a:srgbClr val="CC3300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1866" y="9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pattFill prst="trellis">
            <a:fgClr>
              <a:srgbClr val="FFED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800" y="1911737"/>
            <a:ext cx="867762" cy="3583209"/>
          </a:xfrm>
          <a:prstGeom prst="rect">
            <a:avLst/>
          </a:prstGeom>
        </p:spPr>
      </p:pic>
      <p:sp>
        <p:nvSpPr>
          <p:cNvPr id="117" name="正方形/長方形 116"/>
          <p:cNvSpPr/>
          <p:nvPr/>
        </p:nvSpPr>
        <p:spPr>
          <a:xfrm>
            <a:off x="737829" y="9984469"/>
            <a:ext cx="305829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3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　</a:t>
            </a:r>
            <a:r>
              <a:rPr lang="ja-JP" altLang="en-US" sz="13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300" b="1" dirty="0" smtClean="0">
              <a:solidFill>
                <a:srgbClr val="E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17: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23:00(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年中無休</a:t>
            </a:r>
            <a:r>
              <a:rPr lang="en-US" altLang="ja-JP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13437" y="9571314"/>
            <a:ext cx="24416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アスクル洋菓子店</a:t>
            </a:r>
            <a:endParaRPr kumimoji="1" lang="ja-JP" altLang="en-US" sz="2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734539" y="10022994"/>
            <a:ext cx="36702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ご予約について</a:t>
            </a:r>
            <a:endParaRPr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お渡しの</a:t>
            </a:r>
            <a:r>
              <a:rPr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週間前までにお申し付けください。</a:t>
            </a:r>
            <a:endParaRPr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ハッピーバースデーの名前入れサービスします。</a:t>
            </a:r>
            <a:endParaRPr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430" y="4369"/>
            <a:ext cx="7775575" cy="161264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6635" y="762908"/>
            <a:ext cx="7439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solidFill>
                  <a:srgbClr val="FFEDC9"/>
                </a:solidFill>
              </a:rPr>
              <a:t>オリジナル</a:t>
            </a:r>
            <a:r>
              <a:rPr lang="en-US" altLang="ja-JP" sz="3600" b="1" dirty="0" smtClean="0">
                <a:solidFill>
                  <a:srgbClr val="FFEDC9"/>
                </a:solidFill>
              </a:rPr>
              <a:t>BIRTHDAY</a:t>
            </a:r>
            <a:r>
              <a:rPr lang="ja-JP" altLang="en-US" sz="3600" b="1" dirty="0" smtClean="0">
                <a:solidFill>
                  <a:srgbClr val="FFEDC9"/>
                </a:solidFill>
              </a:rPr>
              <a:t> </a:t>
            </a:r>
            <a:r>
              <a:rPr lang="en-US" altLang="ja-JP" sz="3600" b="1" dirty="0" smtClean="0">
                <a:solidFill>
                  <a:srgbClr val="FFEDC9"/>
                </a:solidFill>
              </a:rPr>
              <a:t>CAKE</a:t>
            </a:r>
            <a:r>
              <a:rPr kumimoji="1" lang="ja-JP" altLang="en-US" sz="3600" b="1" dirty="0" smtClean="0">
                <a:solidFill>
                  <a:srgbClr val="FFEDC9"/>
                </a:solidFill>
              </a:rPr>
              <a:t>承ります！</a:t>
            </a:r>
            <a:endParaRPr kumimoji="1" lang="ja-JP" altLang="en-US" sz="3600" b="1" dirty="0">
              <a:solidFill>
                <a:srgbClr val="FFEDC9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68611" y="411688"/>
            <a:ext cx="4570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大切な記念日に特別なケーキでお祝いを。</a:t>
            </a:r>
            <a:endParaRPr kumimoji="1" lang="ja-JP" altLang="en-US" sz="1800" b="1" dirty="0">
              <a:solidFill>
                <a:schemeClr val="accent4">
                  <a:lumMod val="40000"/>
                  <a:lumOff val="6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83222" y="1969754"/>
            <a:ext cx="6409788" cy="3488661"/>
          </a:xfrm>
          <a:prstGeom prst="rect">
            <a:avLst/>
          </a:prstGeom>
          <a:solidFill>
            <a:schemeClr val="bg1"/>
          </a:solidFill>
          <a:ln w="76200">
            <a:solidFill>
              <a:srgbClr val="E6D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173944" y="2533042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73230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フレッシュ</a:t>
            </a:r>
            <a:r>
              <a:rPr kumimoji="1" lang="ja-JP" altLang="en-US" sz="1200" dirty="0" smtClean="0">
                <a:solidFill>
                  <a:srgbClr val="73230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バースデーケーキ</a:t>
            </a:r>
            <a:endParaRPr kumimoji="1" lang="ja-JP" altLang="en-US" sz="1200" dirty="0">
              <a:solidFill>
                <a:srgbClr val="73230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173944" y="2841736"/>
            <a:ext cx="377539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＊＊＊＊＊＊＊＊＊＊＊＊＊なケーキです。</a:t>
            </a:r>
            <a:endParaRPr kumimoji="1"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サイズは以下からお選びいただけます。</a:t>
            </a:r>
            <a:endParaRPr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2300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20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3000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20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3700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20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4200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1400" b="1" dirty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815" y="10050153"/>
            <a:ext cx="166166" cy="166166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08" y="10030635"/>
            <a:ext cx="166166" cy="166166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08" y="10229226"/>
            <a:ext cx="166166" cy="166166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08" y="10427816"/>
            <a:ext cx="166166" cy="166166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800" y="5748630"/>
            <a:ext cx="867762" cy="3583209"/>
          </a:xfrm>
          <a:prstGeom prst="rect">
            <a:avLst/>
          </a:prstGeom>
        </p:spPr>
      </p:pic>
      <p:sp>
        <p:nvSpPr>
          <p:cNvPr id="30" name="正方形/長方形 29"/>
          <p:cNvSpPr/>
          <p:nvPr/>
        </p:nvSpPr>
        <p:spPr>
          <a:xfrm>
            <a:off x="683222" y="5791842"/>
            <a:ext cx="6409788" cy="3488661"/>
          </a:xfrm>
          <a:prstGeom prst="rect">
            <a:avLst/>
          </a:prstGeom>
          <a:solidFill>
            <a:schemeClr val="bg1"/>
          </a:solidFill>
          <a:ln w="76200">
            <a:solidFill>
              <a:srgbClr val="E6D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173944" y="6350911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73230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ショコラバースデーケーキ</a:t>
            </a:r>
            <a:endParaRPr kumimoji="1" lang="ja-JP" altLang="en-US" sz="1200" dirty="0">
              <a:solidFill>
                <a:srgbClr val="73230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73944" y="6672364"/>
            <a:ext cx="377539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＊＊＊＊＊＊＊＊＊＊＊＊＊なケーキです。</a:t>
            </a:r>
            <a:endParaRPr kumimoji="1"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サイズは以下からお選びいただけます。</a:t>
            </a:r>
            <a:endParaRPr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2300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20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3000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20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3700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20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4200</a:t>
            </a:r>
            <a:r>
              <a:rPr lang="ja-JP" altLang="en-US" sz="20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1400" b="1" dirty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196767" y="2149938"/>
            <a:ext cx="3093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Fresh</a:t>
            </a:r>
            <a:r>
              <a:rPr lang="ja-JP" altLang="en-US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 </a:t>
            </a:r>
            <a:r>
              <a:rPr lang="en-US" altLang="ja-JP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Birthday</a:t>
            </a:r>
            <a:r>
              <a:rPr lang="ja-JP" altLang="en-US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 </a:t>
            </a:r>
            <a:r>
              <a:rPr lang="en-US" altLang="ja-JP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Cake</a:t>
            </a:r>
            <a:endParaRPr kumimoji="1" lang="ja-JP" altLang="en-US" sz="2400" b="1" dirty="0">
              <a:solidFill>
                <a:srgbClr val="5A1B02"/>
              </a:solidFill>
              <a:latin typeface="Constantia" panose="02030602050306030303" pitchFamily="18" charset="0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134859" y="5951920"/>
            <a:ext cx="3590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err="1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Chocolat</a:t>
            </a:r>
            <a:r>
              <a:rPr lang="ja-JP" altLang="en-US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 </a:t>
            </a:r>
            <a:r>
              <a:rPr lang="en-US" altLang="ja-JP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Birthday</a:t>
            </a:r>
            <a:r>
              <a:rPr lang="ja-JP" altLang="en-US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 </a:t>
            </a:r>
            <a:r>
              <a:rPr lang="en-US" altLang="ja-JP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Cake</a:t>
            </a:r>
            <a:endParaRPr kumimoji="1" lang="ja-JP" altLang="en-US" sz="2400" b="1" dirty="0">
              <a:solidFill>
                <a:srgbClr val="5A1B02"/>
              </a:solidFill>
              <a:latin typeface="Constantia" panose="02030602050306030303" pitchFamily="18" charset="0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721271" y="2004164"/>
            <a:ext cx="2292442" cy="3424693"/>
          </a:xfrm>
          <a:prstGeom prst="rect">
            <a:avLst/>
          </a:prstGeom>
          <a:pattFill prst="wdUpDiag">
            <a:fgClr>
              <a:srgbClr val="F4F4F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r>
              <a:rPr lang="ja-JP" altLang="en-US" sz="1800" b="1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endParaRPr lang="en-US" altLang="ja-JP" sz="1800" b="1" dirty="0" smtClean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721271" y="5828426"/>
            <a:ext cx="2292442" cy="3424693"/>
          </a:xfrm>
          <a:prstGeom prst="rect">
            <a:avLst/>
          </a:prstGeom>
          <a:pattFill prst="wdUpDiag">
            <a:fgClr>
              <a:srgbClr val="F4F4F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r>
              <a:rPr lang="ja-JP" altLang="en-US" sz="1800" b="1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endParaRPr lang="en-US" altLang="ja-JP" sz="1800" b="1" dirty="0" smtClean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249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2013-07-04T11:23:29Z</dcterms:modified>
</cp:coreProperties>
</file>