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E6D6C3"/>
    <a:srgbClr val="EAE0DE"/>
    <a:srgbClr val="732303"/>
    <a:srgbClr val="5A1B02"/>
    <a:srgbClr val="F4F4F4"/>
    <a:srgbClr val="FFEDC9"/>
    <a:srgbClr val="8E5414"/>
    <a:srgbClr val="CC33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正方形/長方形 116"/>
          <p:cNvSpPr/>
          <p:nvPr/>
        </p:nvSpPr>
        <p:spPr>
          <a:xfrm>
            <a:off x="4069955" y="9167384"/>
            <a:ext cx="3058290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3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13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3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　</a:t>
            </a:r>
            <a:endParaRPr lang="en-US" altLang="ja-JP" sz="13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17: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23:00(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年中無休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75000" y="2178990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経験者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優遇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63687" y="670339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清潔</a:t>
            </a:r>
            <a:r>
              <a:rPr lang="ja-JP" altLang="en-US" sz="1800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で明るい職場です！</a:t>
            </a:r>
            <a:endParaRPr kumimoji="1" lang="ja-JP" altLang="en-US" sz="1800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19270" y="99391"/>
            <a:ext cx="7506617" cy="10694506"/>
          </a:xfrm>
          <a:prstGeom prst="rect">
            <a:avLst/>
          </a:prstGeom>
          <a:noFill/>
          <a:ln w="254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コネクタ 38"/>
          <p:cNvCxnSpPr/>
          <p:nvPr/>
        </p:nvCxnSpPr>
        <p:spPr>
          <a:xfrm>
            <a:off x="231133" y="2881988"/>
            <a:ext cx="7301212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685598" y="2944937"/>
            <a:ext cx="0" cy="5810479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149896" y="217717"/>
            <a:ext cx="7429738" cy="191588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9995" y="747717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販売スタッフ募集！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931198" y="3436768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豊洲駅から徒歩５分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3832699" y="2957059"/>
            <a:ext cx="1353094" cy="529555"/>
            <a:chOff x="3832699" y="3002029"/>
            <a:chExt cx="1353094" cy="529555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3002029"/>
              <a:ext cx="529555" cy="529555"/>
            </a:xfrm>
            <a:prstGeom prst="rect">
              <a:avLst/>
            </a:prstGeom>
          </p:spPr>
        </p:pic>
        <p:sp>
          <p:nvSpPr>
            <p:cNvPr id="53" name="テキスト ボックス 52"/>
            <p:cNvSpPr txBox="1"/>
            <p:nvPr/>
          </p:nvSpPr>
          <p:spPr>
            <a:xfrm>
              <a:off x="4308630" y="308214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800" b="1" dirty="0" smtClean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勤務地</a:t>
              </a:r>
              <a:endParaRPr kumimoji="1" lang="ja-JP" altLang="en-US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3832699" y="4149428"/>
            <a:ext cx="1583927" cy="529555"/>
            <a:chOff x="3832699" y="4178298"/>
            <a:chExt cx="1583927" cy="529555"/>
          </a:xfrm>
        </p:grpSpPr>
        <p:pic>
          <p:nvPicPr>
            <p:cNvPr id="54" name="図 5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4178298"/>
              <a:ext cx="529555" cy="529555"/>
            </a:xfrm>
            <a:prstGeom prst="rect">
              <a:avLst/>
            </a:prstGeom>
          </p:spPr>
        </p:pic>
        <p:sp>
          <p:nvSpPr>
            <p:cNvPr id="55" name="テキスト ボックス 54"/>
            <p:cNvSpPr txBox="1"/>
            <p:nvPr/>
          </p:nvSpPr>
          <p:spPr>
            <a:xfrm>
              <a:off x="4308630" y="425840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800" b="1" dirty="0" smtClean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勤務時間</a:t>
              </a:r>
              <a:endParaRPr kumimoji="1" lang="ja-JP" altLang="en-US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3832699" y="5327459"/>
            <a:ext cx="1122262" cy="529555"/>
            <a:chOff x="3832699" y="5164460"/>
            <a:chExt cx="1122262" cy="529555"/>
          </a:xfrm>
        </p:grpSpPr>
        <p:pic>
          <p:nvPicPr>
            <p:cNvPr id="59" name="図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5164460"/>
              <a:ext cx="529555" cy="529555"/>
            </a:xfrm>
            <a:prstGeom prst="rect">
              <a:avLst/>
            </a:prstGeom>
          </p:spPr>
        </p:pic>
        <p:sp>
          <p:nvSpPr>
            <p:cNvPr id="60" name="テキスト ボックス 59"/>
            <p:cNvSpPr txBox="1"/>
            <p:nvPr/>
          </p:nvSpPr>
          <p:spPr>
            <a:xfrm>
              <a:off x="4308630" y="524457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800" b="1" dirty="0" smtClean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時給</a:t>
              </a:r>
              <a:endParaRPr kumimoji="1" lang="ja-JP" altLang="en-US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3832699" y="6505164"/>
            <a:ext cx="1583927" cy="529555"/>
            <a:chOff x="3832699" y="6168470"/>
            <a:chExt cx="1583927" cy="529555"/>
          </a:xfrm>
        </p:grpSpPr>
        <p:pic>
          <p:nvPicPr>
            <p:cNvPr id="61" name="図 6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6168470"/>
              <a:ext cx="529555" cy="529555"/>
            </a:xfrm>
            <a:prstGeom prst="rect">
              <a:avLst/>
            </a:prstGeom>
          </p:spPr>
        </p:pic>
        <p:sp>
          <p:nvSpPr>
            <p:cNvPr id="62" name="テキスト ボックス 61"/>
            <p:cNvSpPr txBox="1"/>
            <p:nvPr/>
          </p:nvSpPr>
          <p:spPr>
            <a:xfrm>
              <a:off x="4308630" y="624858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800" b="1" dirty="0" smtClean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業務内容</a:t>
              </a:r>
              <a:endParaRPr kumimoji="1" lang="ja-JP" altLang="en-US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3832699" y="7682870"/>
            <a:ext cx="1353094" cy="529555"/>
            <a:chOff x="3832699" y="7772810"/>
            <a:chExt cx="1353094" cy="529555"/>
          </a:xfrm>
        </p:grpSpPr>
        <p:pic>
          <p:nvPicPr>
            <p:cNvPr id="63" name="図 6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2699" y="7772810"/>
              <a:ext cx="529555" cy="529555"/>
            </a:xfrm>
            <a:prstGeom prst="rect">
              <a:avLst/>
            </a:prstGeom>
          </p:spPr>
        </p:pic>
        <p:sp>
          <p:nvSpPr>
            <p:cNvPr id="64" name="テキスト ボックス 63"/>
            <p:cNvSpPr txBox="1"/>
            <p:nvPr/>
          </p:nvSpPr>
          <p:spPr>
            <a:xfrm>
              <a:off x="4308630" y="7852921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800" b="1" dirty="0" smtClean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その他</a:t>
              </a:r>
              <a:endParaRPr kumimoji="1" lang="ja-JP" altLang="en-US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4247324" y="4579036"/>
            <a:ext cx="2781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10:00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20:00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821199" y="5749241"/>
            <a:ext cx="1633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900</a:t>
            </a:r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円～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929929" y="6984950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化粧品の販売・接客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780373" y="818722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制服貸与・交通費支給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>
          <a:xfrm>
            <a:off x="3752156" y="4056674"/>
            <a:ext cx="3794219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3777882" y="5231360"/>
            <a:ext cx="3794219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3777881" y="6406046"/>
            <a:ext cx="3794219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149896" y="7580732"/>
            <a:ext cx="7422202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149896" y="8755416"/>
            <a:ext cx="7475991" cy="0"/>
          </a:xfrm>
          <a:prstGeom prst="line">
            <a:avLst/>
          </a:prstGeom>
          <a:ln w="2540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正方形/長方形 79"/>
          <p:cNvSpPr/>
          <p:nvPr/>
        </p:nvSpPr>
        <p:spPr>
          <a:xfrm>
            <a:off x="604565" y="9402063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アスクル化粧品まで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149897" y="7580732"/>
            <a:ext cx="3440928" cy="117468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86241" y="7701919"/>
            <a:ext cx="34875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お問い合わせ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770575" y="10340313"/>
            <a:ext cx="38779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採用担当（山田）が対応させていただきます。お気軽にお問い合わせください。</a:t>
            </a:r>
            <a:endParaRPr lang="en-US" altLang="ja-JP" sz="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82209" y="3141851"/>
            <a:ext cx="3077547" cy="3503058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</a:rPr>
              <a:t>写真を入れてください</a:t>
            </a:r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3B06599B-1DC2-45F9-9D7A-1D8D557E4943}" vid="{6FEA4687-B5A8-4FD7-B631-302989B489E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2013-07-04T11:25:22Z</dcterms:created>
  <dcterms:modified xsi:type="dcterms:W3CDTF">2013-07-04T11:25:56Z</dcterms:modified>
</cp:coreProperties>
</file>