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6794500" cy="992505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E6D6C3"/>
    <a:srgbClr val="EAE0DE"/>
    <a:srgbClr val="732303"/>
    <a:srgbClr val="5A1B02"/>
    <a:srgbClr val="F4F4F4"/>
    <a:srgbClr val="FFEDC9"/>
    <a:srgbClr val="8E5414"/>
    <a:srgbClr val="CC3300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2" d="100"/>
          <a:sy n="32" d="100"/>
        </p:scale>
        <p:origin x="-3968" y="-176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13/09/25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5187" y="1623629"/>
            <a:ext cx="18632328" cy="5894459"/>
          </a:xfrm>
          <a:prstGeom prst="rect">
            <a:avLst/>
          </a:prstGeom>
        </p:spPr>
        <p:txBody>
          <a:bodyPr vert="horz" lIns="254980" tIns="127490" rIns="254980" bIns="12749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187" y="8118113"/>
            <a:ext cx="18632328" cy="19349353"/>
          </a:xfrm>
          <a:prstGeom prst="rect">
            <a:avLst/>
          </a:prstGeom>
        </p:spPr>
        <p:txBody>
          <a:bodyPr vert="horz" lIns="254980" tIns="127490" rIns="254980" bIns="12749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186" y="28265165"/>
            <a:ext cx="4860606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5895" y="28265165"/>
            <a:ext cx="7290912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6908" y="28265165"/>
            <a:ext cx="4860606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2168098" rtl="0" eaLnBrk="1" latinLnBrk="0" hangingPunct="1">
        <a:lnSpc>
          <a:spcPct val="90000"/>
        </a:lnSpc>
        <a:spcBef>
          <a:spcPct val="0"/>
        </a:spcBef>
        <a:buNone/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2026" indent="-542026" algn="l" defTabSz="2168098" rtl="0" eaLnBrk="1" latinLnBrk="0" hangingPunct="1">
        <a:lnSpc>
          <a:spcPct val="90000"/>
        </a:lnSpc>
        <a:spcBef>
          <a:spcPts val="2370"/>
        </a:spcBef>
        <a:buFont typeface="Arial" panose="020B0604020202020204" pitchFamily="34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6075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10124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73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822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34874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正方形/長方形 116"/>
          <p:cNvSpPr/>
          <p:nvPr/>
        </p:nvSpPr>
        <p:spPr>
          <a:xfrm>
            <a:off x="11307462" y="25630250"/>
            <a:ext cx="8496776" cy="2775061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TEL: 03-</a:t>
            </a:r>
            <a:r>
              <a:rPr lang="en-US" altLang="ja-JP" sz="3600" b="1">
                <a:latin typeface="メイリオ" panose="020B0604030504040204" pitchFamily="50" charset="-128"/>
                <a:ea typeface="メイリオ" panose="020B0604030504040204" pitchFamily="50" charset="-128"/>
              </a:rPr>
              <a:t>1234-1111</a:t>
            </a:r>
            <a:r>
              <a:rPr lang="ja-JP" altLang="en-US" sz="36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住所：東京都江東区豊洲3-2-3　　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営業時間：</a:t>
            </a:r>
            <a:r>
              <a:rPr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17:00</a:t>
            </a: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23:00(</a:t>
            </a: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年中無休</a:t>
            </a:r>
            <a:r>
              <a:rPr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431892" y="6092040"/>
            <a:ext cx="6926219" cy="1807018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/>
          <a:p>
            <a:pPr algn="ctr"/>
            <a:r>
              <a:rPr lang="ja-JP" altLang="en-US" sz="10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経験者優遇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566080" y="18741405"/>
            <a:ext cx="7567534" cy="1032581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/>
          <a:p>
            <a:r>
              <a:rPr lang="ja-JP" altLang="en-US" sz="50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清潔で明るい職場です！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331367" y="277878"/>
            <a:ext cx="20855460" cy="29899789"/>
          </a:xfrm>
          <a:prstGeom prst="rect">
            <a:avLst/>
          </a:prstGeom>
          <a:noFill/>
          <a:ln w="641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9" name="直線コネクタ 38"/>
          <p:cNvCxnSpPr/>
          <p:nvPr/>
        </p:nvCxnSpPr>
        <p:spPr>
          <a:xfrm>
            <a:off x="642152" y="8057486"/>
            <a:ext cx="20284788" cy="0"/>
          </a:xfrm>
          <a:prstGeom prst="line">
            <a:avLst/>
          </a:prstGeom>
          <a:ln w="2540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10239612" y="8233481"/>
            <a:ext cx="0" cy="16244986"/>
          </a:xfrm>
          <a:prstGeom prst="line">
            <a:avLst/>
          </a:prstGeom>
          <a:ln w="2540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正方形/長方形 40"/>
          <p:cNvSpPr/>
          <p:nvPr/>
        </p:nvSpPr>
        <p:spPr>
          <a:xfrm>
            <a:off x="416453" y="608696"/>
            <a:ext cx="20641869" cy="53564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05778" y="2090475"/>
            <a:ext cx="19752545" cy="2839599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/>
          <a:p>
            <a:pPr algn="ctr"/>
            <a:r>
              <a:rPr lang="ja-JP" altLang="en-US" sz="16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販売スタッフ募集！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0921956" y="9608545"/>
            <a:ext cx="9491483" cy="1462823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/>
          <a:p>
            <a:r>
              <a:rPr lang="ja-JP" altLang="en-US" sz="7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豊洲駅から徒歩５分</a:t>
            </a:r>
          </a:p>
        </p:txBody>
      </p:sp>
      <p:grpSp>
        <p:nvGrpSpPr>
          <p:cNvPr id="45" name="グループ化 44"/>
          <p:cNvGrpSpPr/>
          <p:nvPr/>
        </p:nvGrpSpPr>
        <p:grpSpPr>
          <a:xfrm>
            <a:off x="10648299" y="8267372"/>
            <a:ext cx="3430536" cy="1480534"/>
            <a:chOff x="3832699" y="3002029"/>
            <a:chExt cx="1234771" cy="529555"/>
          </a:xfrm>
        </p:grpSpPr>
        <p:pic>
          <p:nvPicPr>
            <p:cNvPr id="44" name="図 4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2699" y="3002029"/>
              <a:ext cx="529555" cy="529555"/>
            </a:xfrm>
            <a:prstGeom prst="rect">
              <a:avLst/>
            </a:prstGeom>
          </p:spPr>
        </p:pic>
        <p:sp>
          <p:nvSpPr>
            <p:cNvPr id="53" name="テキスト ボックス 52"/>
            <p:cNvSpPr txBox="1"/>
            <p:nvPr/>
          </p:nvSpPr>
          <p:spPr>
            <a:xfrm>
              <a:off x="4308630" y="3082140"/>
              <a:ext cx="758840" cy="308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5000" b="1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勤務地</a:t>
              </a:r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10648300" y="11601007"/>
            <a:ext cx="4071740" cy="1480534"/>
            <a:chOff x="3832699" y="4178298"/>
            <a:chExt cx="1465563" cy="529555"/>
          </a:xfrm>
        </p:grpSpPr>
        <p:pic>
          <p:nvPicPr>
            <p:cNvPr id="54" name="図 5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2699" y="4178298"/>
              <a:ext cx="529555" cy="529555"/>
            </a:xfrm>
            <a:prstGeom prst="rect">
              <a:avLst/>
            </a:prstGeom>
          </p:spPr>
        </p:pic>
        <p:sp>
          <p:nvSpPr>
            <p:cNvPr id="55" name="テキスト ボックス 54"/>
            <p:cNvSpPr txBox="1"/>
            <p:nvPr/>
          </p:nvSpPr>
          <p:spPr>
            <a:xfrm>
              <a:off x="4308630" y="4258409"/>
              <a:ext cx="989632" cy="308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5000" b="1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勤務時間</a:t>
              </a:r>
            </a:p>
          </p:txBody>
        </p:sp>
      </p:grpSp>
      <p:grpSp>
        <p:nvGrpSpPr>
          <p:cNvPr id="50" name="グループ化 49"/>
          <p:cNvGrpSpPr/>
          <p:nvPr/>
        </p:nvGrpSpPr>
        <p:grpSpPr>
          <a:xfrm>
            <a:off x="10648301" y="14894556"/>
            <a:ext cx="2789338" cy="1480534"/>
            <a:chOff x="3832699" y="5164460"/>
            <a:chExt cx="1003981" cy="529555"/>
          </a:xfrm>
        </p:grpSpPr>
        <p:pic>
          <p:nvPicPr>
            <p:cNvPr id="59" name="図 5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2699" y="5164460"/>
              <a:ext cx="529555" cy="529555"/>
            </a:xfrm>
            <a:prstGeom prst="rect">
              <a:avLst/>
            </a:prstGeom>
          </p:spPr>
        </p:pic>
        <p:sp>
          <p:nvSpPr>
            <p:cNvPr id="60" name="テキスト ボックス 59"/>
            <p:cNvSpPr txBox="1"/>
            <p:nvPr/>
          </p:nvSpPr>
          <p:spPr>
            <a:xfrm>
              <a:off x="4308630" y="5244571"/>
              <a:ext cx="528050" cy="308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5000" b="1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時給</a:t>
              </a:r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10648300" y="18187193"/>
            <a:ext cx="4071740" cy="1480534"/>
            <a:chOff x="3832699" y="6168470"/>
            <a:chExt cx="1465563" cy="529555"/>
          </a:xfrm>
        </p:grpSpPr>
        <p:pic>
          <p:nvPicPr>
            <p:cNvPr id="61" name="図 6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2699" y="6168470"/>
              <a:ext cx="529555" cy="529555"/>
            </a:xfrm>
            <a:prstGeom prst="rect">
              <a:avLst/>
            </a:prstGeom>
          </p:spPr>
        </p:pic>
        <p:sp>
          <p:nvSpPr>
            <p:cNvPr id="62" name="テキスト ボックス 61"/>
            <p:cNvSpPr txBox="1"/>
            <p:nvPr/>
          </p:nvSpPr>
          <p:spPr>
            <a:xfrm>
              <a:off x="4308630" y="6248581"/>
              <a:ext cx="989632" cy="308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5000" b="1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業務内容</a:t>
              </a:r>
            </a:p>
          </p:txBody>
        </p:sp>
      </p:grpSp>
      <p:grpSp>
        <p:nvGrpSpPr>
          <p:cNvPr id="65" name="グループ化 64"/>
          <p:cNvGrpSpPr/>
          <p:nvPr/>
        </p:nvGrpSpPr>
        <p:grpSpPr>
          <a:xfrm>
            <a:off x="10648299" y="21479834"/>
            <a:ext cx="3430536" cy="1480534"/>
            <a:chOff x="3832699" y="7772810"/>
            <a:chExt cx="1234771" cy="529555"/>
          </a:xfrm>
        </p:grpSpPr>
        <p:pic>
          <p:nvPicPr>
            <p:cNvPr id="63" name="図 6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2699" y="7772810"/>
              <a:ext cx="529555" cy="529555"/>
            </a:xfrm>
            <a:prstGeom prst="rect">
              <a:avLst/>
            </a:prstGeom>
          </p:spPr>
        </p:pic>
        <p:sp>
          <p:nvSpPr>
            <p:cNvPr id="64" name="テキスト ボックス 63"/>
            <p:cNvSpPr txBox="1"/>
            <p:nvPr/>
          </p:nvSpPr>
          <p:spPr>
            <a:xfrm>
              <a:off x="4308630" y="7852921"/>
              <a:ext cx="758840" cy="308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5000" b="1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その他</a:t>
              </a:r>
            </a:p>
          </p:txBody>
        </p:sp>
      </p:grpSp>
      <p:sp>
        <p:nvSpPr>
          <p:cNvPr id="67" name="テキスト ボックス 66"/>
          <p:cNvSpPr txBox="1"/>
          <p:nvPr/>
        </p:nvSpPr>
        <p:spPr>
          <a:xfrm>
            <a:off x="11800243" y="12802107"/>
            <a:ext cx="7727863" cy="1462823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/>
          <a:p>
            <a:r>
              <a:rPr lang="en-US" altLang="ja-JP" sz="7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10:00</a:t>
            </a:r>
            <a:r>
              <a:rPr lang="ja-JP" altLang="en-US" sz="7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7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20:00</a:t>
            </a:r>
            <a:endParaRPr lang="ja-JP" altLang="en-US" sz="7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13394627" y="16073776"/>
            <a:ext cx="4539096" cy="1462823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/>
          <a:p>
            <a:r>
              <a:rPr lang="en-US" altLang="ja-JP" sz="7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900</a:t>
            </a:r>
            <a:r>
              <a:rPr lang="ja-JP" altLang="en-US" sz="7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円～</a:t>
            </a: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0918431" y="19528581"/>
            <a:ext cx="9491483" cy="1462823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/>
          <a:p>
            <a:r>
              <a:rPr lang="ja-JP" altLang="en-US" sz="7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化粧品の販売・接客</a:t>
            </a:r>
            <a:endParaRPr lang="en-US" altLang="ja-JP" sz="7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10502924" y="22889915"/>
            <a:ext cx="10489087" cy="1462823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/>
          <a:p>
            <a:r>
              <a:rPr lang="ja-JP" altLang="en-US" sz="7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制服貸与・交通費支給</a:t>
            </a:r>
            <a:endParaRPr lang="en-US" altLang="ja-JP" sz="7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4" name="直線コネクタ 73"/>
          <p:cNvCxnSpPr/>
          <p:nvPr/>
        </p:nvCxnSpPr>
        <p:spPr>
          <a:xfrm>
            <a:off x="10424529" y="11341683"/>
            <a:ext cx="10541391" cy="0"/>
          </a:xfrm>
          <a:prstGeom prst="line">
            <a:avLst/>
          </a:prstGeom>
          <a:ln w="2540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>
            <a:off x="10496003" y="14625880"/>
            <a:ext cx="10541391" cy="0"/>
          </a:xfrm>
          <a:prstGeom prst="line">
            <a:avLst/>
          </a:prstGeom>
          <a:ln w="2540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/>
          <p:nvPr/>
        </p:nvCxnSpPr>
        <p:spPr>
          <a:xfrm>
            <a:off x="10496001" y="17910077"/>
            <a:ext cx="10541391" cy="0"/>
          </a:xfrm>
          <a:prstGeom prst="line">
            <a:avLst/>
          </a:prstGeom>
          <a:ln w="2540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>
            <a:off x="416453" y="21194274"/>
            <a:ext cx="20620932" cy="0"/>
          </a:xfrm>
          <a:prstGeom prst="line">
            <a:avLst/>
          </a:prstGeom>
          <a:ln w="2540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>
            <a:off x="416454" y="24478465"/>
            <a:ext cx="20770373" cy="0"/>
          </a:xfrm>
          <a:prstGeom prst="line">
            <a:avLst/>
          </a:prstGeom>
          <a:ln w="2540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正方形/長方形 79"/>
          <p:cNvSpPr/>
          <p:nvPr/>
        </p:nvSpPr>
        <p:spPr>
          <a:xfrm>
            <a:off x="1679649" y="26286366"/>
            <a:ext cx="9491483" cy="1462823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7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アスクル化粧品まで</a:t>
            </a:r>
          </a:p>
        </p:txBody>
      </p:sp>
      <p:sp>
        <p:nvSpPr>
          <p:cNvPr id="81" name="正方形/長方形 80"/>
          <p:cNvSpPr/>
          <p:nvPr/>
        </p:nvSpPr>
        <p:spPr>
          <a:xfrm>
            <a:off x="416455" y="21194274"/>
            <a:ext cx="9889752" cy="328419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17429" y="21533091"/>
            <a:ext cx="9689402" cy="2667500"/>
          </a:xfrm>
          <a:prstGeom prst="rect">
            <a:avLst/>
          </a:prstGeom>
          <a:noFill/>
        </p:spPr>
        <p:txBody>
          <a:bodyPr wrap="square" lIns="254980" tIns="127490" rIns="254980" bIns="127490" rtlCol="0">
            <a:spAutoFit/>
          </a:bodyPr>
          <a:lstStyle/>
          <a:p>
            <a:pPr algn="ctr"/>
            <a:r>
              <a:rPr lang="ja-JP" altLang="en-US" sz="6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お問い合わせ</a:t>
            </a:r>
            <a:endParaRPr lang="en-US" altLang="ja-JP" sz="67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sz="8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03-1234-1111</a:t>
            </a:r>
            <a:endParaRPr lang="ja-JP" altLang="en-US" sz="8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4919149" y="28909533"/>
            <a:ext cx="10774116" cy="602340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/>
          <a:p>
            <a:pPr algn="ctr"/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採用担当（山田）が対応させていただきます。お気軽にお問い合わせください。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61884" y="8784013"/>
            <a:ext cx="8550278" cy="9793879"/>
          </a:xfrm>
          <a:prstGeom prst="rect">
            <a:avLst/>
          </a:prstGeom>
          <a:pattFill prst="wdUpDiag">
            <a:fgClr>
              <a:schemeClr val="bg2"/>
            </a:fgClr>
            <a:bgClr>
              <a:schemeClr val="bg1"/>
            </a:bgClr>
          </a:patt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kumimoji="1" lang="ja-JP" altLang="en-US" dirty="0" smtClean="0">
                <a:solidFill>
                  <a:sysClr val="windowText" lastClr="000000"/>
                </a:solidFill>
              </a:rPr>
              <a:t>写真を入れてください</a:t>
            </a:r>
            <a:endParaRPr kumimoji="1" lang="ja-JP" altLang="en-US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3B06599B-1DC2-45F9-9D7A-1D8D557E4943}" vid="{6FEA4687-B5A8-4FD7-B631-302989B489E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189</Words>
  <Application>Microsoft Macintosh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2013-07-04T11:25:22Z</dcterms:created>
  <dcterms:modified xsi:type="dcterms:W3CDTF">2013-09-24T20:32:56Z</dcterms:modified>
</cp:coreProperties>
</file>