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FAFF"/>
    <a:srgbClr val="0000FF"/>
    <a:srgbClr val="99FF66"/>
    <a:srgbClr val="F3FFF3"/>
    <a:srgbClr val="00CC00"/>
    <a:srgbClr val="FFFFCC"/>
    <a:srgbClr val="FDCF27"/>
    <a:srgbClr val="E7FFE8"/>
    <a:srgbClr val="000000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-1194" y="-90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0855" cy="3409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900" y="0"/>
            <a:ext cx="4300855" cy="3409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52800" y="849313"/>
            <a:ext cx="321945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505" y="3269854"/>
            <a:ext cx="7940040" cy="2675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453597"/>
            <a:ext cx="4300855" cy="3409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900" y="6453597"/>
            <a:ext cx="4300855" cy="3409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49906" y="7206808"/>
            <a:ext cx="2454235" cy="413978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5" r:id="rId2"/>
  </p:sldLayoutIdLst>
  <p:txStyles>
    <p:titleStyle>
      <a:lvl1pPr algn="l" defTabSz="1090697" rtl="0" eaLnBrk="1" latinLnBrk="0" hangingPunct="1">
        <a:lnSpc>
          <a:spcPct val="90000"/>
        </a:lnSpc>
        <a:spcBef>
          <a:spcPct val="0"/>
        </a:spcBef>
        <a:buNone/>
        <a:defRPr kumimoji="1" sz="52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75" indent="-272675" algn="l" defTabSz="1090697" rtl="0" eaLnBrk="1" latinLnBrk="0" hangingPunct="1">
        <a:lnSpc>
          <a:spcPct val="90000"/>
        </a:lnSpc>
        <a:spcBef>
          <a:spcPts val="1192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2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372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720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454068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99941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54476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4090115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63546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1pPr>
      <a:lvl2pPr marL="54534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90697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3pPr>
      <a:lvl4pPr marL="163604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18139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726743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272091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381744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36278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98282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colorTemperature colorTemp="47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163431"/>
            <a:ext cx="8115147" cy="3162992"/>
          </a:xfrm>
          <a:prstGeom prst="rect">
            <a:avLst/>
          </a:prstGeom>
        </p:spPr>
      </p:pic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7244828"/>
              </p:ext>
            </p:extLst>
          </p:nvPr>
        </p:nvGraphicFramePr>
        <p:xfrm>
          <a:off x="5850149" y="4519739"/>
          <a:ext cx="4542686" cy="132565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22208"/>
                <a:gridCol w="474354"/>
                <a:gridCol w="474354"/>
                <a:gridCol w="474354"/>
                <a:gridCol w="474354"/>
                <a:gridCol w="474354"/>
                <a:gridCol w="474354"/>
                <a:gridCol w="474354"/>
              </a:tblGrid>
              <a:tr h="272103">
                <a:tc>
                  <a:txBody>
                    <a:bodyPr/>
                    <a:lstStyle/>
                    <a:p>
                      <a:pPr algn="ctr"/>
                      <a:endParaRPr kumimoji="1" lang="ja-JP" altLang="en-US" sz="900" b="1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月</a:t>
                      </a:r>
                      <a:endParaRPr kumimoji="1" lang="ja-JP" altLang="en-US" sz="1200" b="1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火</a:t>
                      </a: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水</a:t>
                      </a: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木</a:t>
                      </a: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金</a:t>
                      </a: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土　</a:t>
                      </a: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日</a:t>
                      </a:r>
                    </a:p>
                  </a:txBody>
                  <a:tcPr marL="0" marR="0" marT="63017" marB="0">
                    <a:noFill/>
                  </a:tcPr>
                </a:tc>
              </a:tr>
              <a:tr h="52677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午前</a:t>
                      </a:r>
                      <a:endParaRPr kumimoji="1" lang="en-US" altLang="ja-JP" sz="1200" b="1" dirty="0" smtClean="0">
                        <a:latin typeface="メイリオ" pitchFamily="50" charset="-128"/>
                        <a:ea typeface="メイリオ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（</a:t>
                      </a:r>
                      <a:r>
                        <a:rPr kumimoji="1" lang="en-US" altLang="ja-JP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9</a:t>
                      </a: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時～</a:t>
                      </a:r>
                      <a:r>
                        <a:rPr kumimoji="1" lang="en-US" altLang="ja-JP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12</a:t>
                      </a: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時）</a:t>
                      </a:r>
                      <a:endParaRPr kumimoji="1" lang="ja-JP" altLang="en-US" sz="1200" b="1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78771" marB="31509">
                    <a:solidFill>
                      <a:srgbClr val="E5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 smtClean="0"/>
                        <a:t>○</a:t>
                      </a:r>
                      <a:endParaRPr kumimoji="1" lang="ja-JP" altLang="en-US" sz="1800" dirty="0"/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/>
                        <a:t>○</a:t>
                      </a:r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/>
                        <a:t>○</a:t>
                      </a:r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/>
                        <a:t>○</a:t>
                      </a:r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/>
                        <a:t>○</a:t>
                      </a:r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/>
                        <a:t>○</a:t>
                      </a:r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/>
                        <a:t>×</a:t>
                      </a:r>
                      <a:endParaRPr kumimoji="1" lang="ja-JP" altLang="en-US" sz="1800" dirty="0" smtClean="0"/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</a:tr>
              <a:tr h="52677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午後</a:t>
                      </a:r>
                      <a:endParaRPr kumimoji="1" lang="en-US" altLang="ja-JP" sz="1200" b="1" dirty="0" smtClean="0">
                        <a:latin typeface="メイリオ" pitchFamily="50" charset="-128"/>
                        <a:ea typeface="メイリオ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（</a:t>
                      </a:r>
                      <a:r>
                        <a:rPr kumimoji="1" lang="en-US" altLang="ja-JP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15</a:t>
                      </a: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時～</a:t>
                      </a:r>
                      <a:r>
                        <a:rPr kumimoji="1" lang="en-US" altLang="ja-JP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18</a:t>
                      </a: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時）</a:t>
                      </a:r>
                      <a:endParaRPr kumimoji="1" lang="en-US" altLang="ja-JP" sz="1200" b="1" dirty="0" smtClean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78771" marB="31509">
                    <a:solidFill>
                      <a:srgbClr val="E5F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/>
                        <a:t>○</a:t>
                      </a:r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/>
                        <a:t>○</a:t>
                      </a:r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/>
                        <a:t>○</a:t>
                      </a:r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×</a:t>
                      </a:r>
                      <a:endParaRPr kumimoji="1" lang="ja-JP" altLang="en-US" sz="1800" dirty="0"/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/>
                        <a:t>○</a:t>
                      </a:r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/>
                        <a:t>×</a:t>
                      </a:r>
                      <a:endParaRPr kumimoji="1" lang="ja-JP" altLang="en-US" sz="1800" dirty="0" smtClean="0"/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/>
                        <a:t>×</a:t>
                      </a:r>
                      <a:endParaRPr kumimoji="1" lang="ja-JP" altLang="en-US" sz="1800" dirty="0" smtClean="0"/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12" name="テキスト ボックス 11"/>
          <p:cNvSpPr txBox="1"/>
          <p:nvPr/>
        </p:nvSpPr>
        <p:spPr>
          <a:xfrm>
            <a:off x="8423718" y="7208824"/>
            <a:ext cx="2169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メイリオ" pitchFamily="50" charset="-128"/>
                <a:ea typeface="メイリオ" pitchFamily="50" charset="-128"/>
              </a:rPr>
              <a:t>http:</a:t>
            </a:r>
            <a:r>
              <a:rPr lang="en-US" altLang="ja-JP" sz="1200" b="1" spc="-110" dirty="0" smtClean="0">
                <a:latin typeface="メイリオ" pitchFamily="50" charset="-128"/>
                <a:ea typeface="メイリオ" pitchFamily="50" charset="-128"/>
              </a:rPr>
              <a:t>//www.0000000</a:t>
            </a:r>
            <a:r>
              <a:rPr lang="en-US" altLang="ja-JP" sz="1200" b="1" dirty="0" smtClean="0">
                <a:latin typeface="メイリオ" pitchFamily="50" charset="-128"/>
                <a:ea typeface="メイリオ" pitchFamily="50" charset="-128"/>
              </a:rPr>
              <a:t>.com</a:t>
            </a:r>
            <a:endParaRPr kumimoji="1" lang="en-US" altLang="ja-JP" sz="1200" b="1" spc="-110" dirty="0" smtClean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562100" y="338165"/>
            <a:ext cx="74104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アスクル整骨院</a:t>
            </a:r>
            <a:endParaRPr kumimoji="1" lang="ja-JP" altLang="en-US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473200" y="3655077"/>
            <a:ext cx="7761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アスクル整骨院では</a:t>
            </a:r>
            <a:r>
              <a:rPr lang="ja-JP" altLang="en-US" sz="1200" spc="-15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、</a:t>
            </a:r>
            <a:r>
              <a:rPr lang="ja-JP" altLang="en-US" sz="1200" spc="11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患者さまの健康的な生活を</a:t>
            </a:r>
            <a:r>
              <a:rPr lang="ja-JP" altLang="en-US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サポートす</a:t>
            </a:r>
            <a:r>
              <a:rPr lang="ja-JP" altLang="en-US" sz="1200" spc="11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ることを目指し</a:t>
            </a:r>
            <a:r>
              <a:rPr lang="ja-JP" altLang="en-US" sz="1200" spc="-15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、</a:t>
            </a:r>
            <a:endParaRPr lang="en-US" altLang="ja-JP" sz="1200" spc="-150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</a:endParaRPr>
          </a:p>
          <a:p>
            <a:pPr algn="ctr"/>
            <a:r>
              <a:rPr lang="ja-JP" altLang="en-US" sz="1200" spc="11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スタッフ一同「ていねいに、誠実に」を第一にしています。</a:t>
            </a:r>
            <a:endParaRPr kumimoji="1" lang="ja-JP" altLang="en-US" sz="1200" spc="110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8183810" y="5995778"/>
            <a:ext cx="182614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b="1" dirty="0" smtClean="0">
                <a:latin typeface="メイリオ" pitchFamily="50" charset="-128"/>
                <a:ea typeface="メイリオ" pitchFamily="50" charset="-128"/>
              </a:rPr>
              <a:t>〒</a:t>
            </a:r>
            <a:r>
              <a:rPr kumimoji="1" lang="en-US" altLang="ja-JP" sz="1100" b="1" dirty="0" smtClean="0">
                <a:latin typeface="メイリオ" pitchFamily="50" charset="-128"/>
                <a:ea typeface="メイリオ" pitchFamily="50" charset="-128"/>
              </a:rPr>
              <a:t>000-0000 </a:t>
            </a:r>
          </a:p>
          <a:p>
            <a:r>
              <a:rPr kumimoji="1" lang="ja-JP" altLang="en-US" sz="1100" b="1" dirty="0" smtClean="0">
                <a:latin typeface="メイリオ" pitchFamily="50" charset="-128"/>
                <a:ea typeface="メイリオ" pitchFamily="50" charset="-128"/>
              </a:rPr>
              <a:t>東京都新宿区新宿</a:t>
            </a:r>
            <a:r>
              <a:rPr kumimoji="1" lang="en-US" altLang="ja-JP" sz="1100" b="1" dirty="0" smtClean="0">
                <a:latin typeface="メイリオ" pitchFamily="50" charset="-128"/>
                <a:ea typeface="メイリオ" pitchFamily="50" charset="-128"/>
              </a:rPr>
              <a:t>0-0-0  </a:t>
            </a:r>
          </a:p>
          <a:p>
            <a:r>
              <a:rPr kumimoji="1" lang="ja-JP" altLang="en-US" sz="1100" b="1" dirty="0" smtClean="0">
                <a:latin typeface="メイリオ" pitchFamily="50" charset="-128"/>
                <a:ea typeface="メイリオ" pitchFamily="50" charset="-128"/>
              </a:rPr>
              <a:t>アスクルビル２階</a:t>
            </a:r>
            <a:endParaRPr kumimoji="1" lang="en-US" altLang="ja-JP" sz="1100" b="1" dirty="0" smtClean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473200" y="2294625"/>
            <a:ext cx="77614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1" lang="ja-JP" altLang="en-US" sz="9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9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kumimoji="1" lang="ja-JP" altLang="en-US" sz="9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日開院</a:t>
            </a:r>
            <a:endParaRPr kumimoji="1" lang="ja-JP" altLang="en-US" sz="9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5742310" y="6062293"/>
            <a:ext cx="2727248" cy="1415210"/>
            <a:chOff x="8028217" y="5986330"/>
            <a:chExt cx="2727248" cy="1415210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8346589" y="5986330"/>
              <a:ext cx="1929592" cy="1208995"/>
              <a:chOff x="3441128" y="2925323"/>
              <a:chExt cx="3132000" cy="1594586"/>
            </a:xfrm>
          </p:grpSpPr>
          <p:sp>
            <p:nvSpPr>
              <p:cNvPr id="16" name="正方形/長方形 15"/>
              <p:cNvSpPr/>
              <p:nvPr/>
            </p:nvSpPr>
            <p:spPr>
              <a:xfrm>
                <a:off x="3441128" y="3149245"/>
                <a:ext cx="3132000" cy="1080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" name="正方形/長方形 16"/>
              <p:cNvSpPr/>
              <p:nvPr/>
            </p:nvSpPr>
            <p:spPr>
              <a:xfrm>
                <a:off x="3441128" y="4007306"/>
                <a:ext cx="3132000" cy="20072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" name="正方形/長方形 17"/>
              <p:cNvSpPr/>
              <p:nvPr/>
            </p:nvSpPr>
            <p:spPr>
              <a:xfrm rot="5400000">
                <a:off x="2999060" y="3673908"/>
                <a:ext cx="1584000" cy="10800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正方形/長方形 18"/>
              <p:cNvSpPr/>
              <p:nvPr/>
            </p:nvSpPr>
            <p:spPr>
              <a:xfrm rot="5400000">
                <a:off x="5329977" y="3597489"/>
                <a:ext cx="1584000" cy="26083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正方形/長方形 19"/>
              <p:cNvSpPr/>
              <p:nvPr/>
            </p:nvSpPr>
            <p:spPr>
              <a:xfrm rot="5400000">
                <a:off x="4040456" y="3685402"/>
                <a:ext cx="1594365" cy="7420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正方形/長方形 20"/>
              <p:cNvSpPr/>
              <p:nvPr/>
            </p:nvSpPr>
            <p:spPr>
              <a:xfrm>
                <a:off x="3441128" y="3507180"/>
                <a:ext cx="3132000" cy="6754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4850191" y="2937416"/>
                <a:ext cx="1028271" cy="2638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kumimoji="1" lang="ja-JP" altLang="en-US" sz="700" b="1" dirty="0" smtClean="0">
                    <a:latin typeface="メイリオ" pitchFamily="50" charset="-128"/>
                    <a:ea typeface="メイリオ" pitchFamily="50" charset="-128"/>
                  </a:rPr>
                  <a:t>＊＊小学校</a:t>
                </a:r>
                <a:endParaRPr kumimoji="1" lang="ja-JP" altLang="en-US" sz="700" b="1" dirty="0"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3793544" y="3783406"/>
                <a:ext cx="966155" cy="3554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ja-JP" altLang="en-US" sz="700" b="1" dirty="0" smtClean="0">
                    <a:latin typeface="メイリオ" pitchFamily="50" charset="-128"/>
                    <a:ea typeface="メイリオ" pitchFamily="50" charset="-128"/>
                  </a:rPr>
                  <a:t>コンビニ</a:t>
                </a:r>
                <a:endParaRPr kumimoji="1" lang="ja-JP" altLang="en-US" sz="700" b="1" dirty="0">
                  <a:latin typeface="メイリオ" pitchFamily="50" charset="-128"/>
                  <a:ea typeface="メイリオ" pitchFamily="50" charset="-128"/>
                </a:endParaRPr>
              </a:p>
            </p:txBody>
          </p:sp>
          <p:sp>
            <p:nvSpPr>
              <p:cNvPr id="24" name="角丸四角形 23"/>
              <p:cNvSpPr/>
              <p:nvPr/>
            </p:nvSpPr>
            <p:spPr>
              <a:xfrm>
                <a:off x="4906764" y="3431928"/>
                <a:ext cx="612000" cy="39600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4934598" y="4199184"/>
                <a:ext cx="963912" cy="2638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kumimoji="1" lang="ja-JP" altLang="en-US" sz="700" b="1" dirty="0" smtClean="0">
                    <a:latin typeface="メイリオ" pitchFamily="50" charset="-128"/>
                    <a:ea typeface="メイリオ" pitchFamily="50" charset="-128"/>
                  </a:rPr>
                  <a:t>郵便局</a:t>
                </a:r>
                <a:endParaRPr kumimoji="1" lang="ja-JP" altLang="en-US" sz="700" b="1" dirty="0">
                  <a:latin typeface="メイリオ" pitchFamily="50" charset="-128"/>
                  <a:ea typeface="メイリオ" pitchFamily="50" charset="-128"/>
                </a:endParaRPr>
              </a:p>
            </p:txBody>
          </p:sp>
        </p:grpSp>
        <p:sp>
          <p:nvSpPr>
            <p:cNvPr id="27" name="テキスト ボックス 26"/>
            <p:cNvSpPr txBox="1"/>
            <p:nvPr/>
          </p:nvSpPr>
          <p:spPr>
            <a:xfrm>
              <a:off x="8028217" y="7186096"/>
              <a:ext cx="272724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b="1" dirty="0" smtClean="0">
                  <a:latin typeface="メイリオ" pitchFamily="50" charset="-128"/>
                  <a:ea typeface="メイリオ" pitchFamily="50" charset="-128"/>
                </a:rPr>
                <a:t>※</a:t>
              </a:r>
              <a:r>
                <a:rPr kumimoji="1" lang="ja-JP" altLang="en-US" sz="800" b="1" dirty="0" smtClean="0">
                  <a:latin typeface="メイリオ" pitchFamily="50" charset="-128"/>
                  <a:ea typeface="メイリオ" pitchFamily="50" charset="-128"/>
                </a:rPr>
                <a:t>国道</a:t>
              </a:r>
              <a:r>
                <a:rPr lang="ja-JP" altLang="en-US" sz="800" b="1" dirty="0" smtClean="0">
                  <a:latin typeface="メイリオ" pitchFamily="50" charset="-128"/>
                  <a:ea typeface="メイリオ" pitchFamily="50" charset="-128"/>
                </a:rPr>
                <a:t>沿い、コンビニのとなりです。</a:t>
              </a:r>
              <a:r>
                <a:rPr kumimoji="1" lang="ja-JP" altLang="en-US" sz="800" b="1" dirty="0" smtClean="0">
                  <a:latin typeface="メイリオ" pitchFamily="50" charset="-128"/>
                  <a:ea typeface="メイリオ" pitchFamily="50" charset="-128"/>
                </a:rPr>
                <a:t>駐車場有 </a:t>
              </a:r>
              <a:r>
                <a:rPr kumimoji="1" lang="en-US" altLang="ja-JP" sz="800" b="1" dirty="0" smtClean="0">
                  <a:latin typeface="メイリオ" pitchFamily="50" charset="-128"/>
                  <a:ea typeface="メイリオ" pitchFamily="50" charset="-128"/>
                </a:rPr>
                <a:t>2</a:t>
              </a:r>
              <a:r>
                <a:rPr lang="ja-JP" altLang="en-US" sz="800" b="1" dirty="0" smtClean="0">
                  <a:latin typeface="メイリオ" pitchFamily="50" charset="-128"/>
                  <a:ea typeface="メイリオ" pitchFamily="50" charset="-128"/>
                </a:rPr>
                <a:t>台あり。</a:t>
              </a:r>
              <a:endParaRPr kumimoji="1" lang="ja-JP" altLang="en-US" sz="800" b="1" dirty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29" name="円/楕円 28"/>
            <p:cNvSpPr/>
            <p:nvPr/>
          </p:nvSpPr>
          <p:spPr>
            <a:xfrm>
              <a:off x="9257484" y="6597600"/>
              <a:ext cx="193214" cy="17649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9394158" y="6493085"/>
              <a:ext cx="59503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800" b="1" kern="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</a:rPr>
                <a:t>アスクル</a:t>
              </a:r>
              <a:endParaRPr lang="en-US" altLang="ja-JP" sz="800" b="1" kern="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</a:endParaRPr>
            </a:p>
            <a:p>
              <a:r>
                <a:rPr lang="ja-JP" altLang="en-US" sz="800" b="1" kern="0" dirty="0" smtClean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</a:rPr>
                <a:t>整骨院</a:t>
              </a:r>
              <a:endParaRPr lang="ja-JP" altLang="en-US" sz="800" b="1" kern="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</a:endParaRPr>
            </a:p>
          </p:txBody>
        </p:sp>
      </p:grpSp>
      <p:sp>
        <p:nvSpPr>
          <p:cNvPr id="33" name="テキスト ボックス 32"/>
          <p:cNvSpPr txBox="1"/>
          <p:nvPr/>
        </p:nvSpPr>
        <p:spPr>
          <a:xfrm>
            <a:off x="8622059" y="6844135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b="1" dirty="0" smtClean="0">
                <a:latin typeface="メイリオ" pitchFamily="50" charset="-128"/>
                <a:ea typeface="メイリオ" pitchFamily="50" charset="-128"/>
              </a:rPr>
              <a:t>03-0000-0000</a:t>
            </a:r>
            <a:endParaRPr kumimoji="1" lang="ja-JP" altLang="en-US" sz="1800" b="1" dirty="0">
              <a:latin typeface="メイリオ" pitchFamily="50" charset="-128"/>
              <a:ea typeface="メイリオ" pitchFamily="50" charset="-128"/>
            </a:endParaRPr>
          </a:p>
        </p:txBody>
      </p:sp>
      <p:grpSp>
        <p:nvGrpSpPr>
          <p:cNvPr id="37" name="グループ化 36"/>
          <p:cNvGrpSpPr/>
          <p:nvPr/>
        </p:nvGrpSpPr>
        <p:grpSpPr>
          <a:xfrm>
            <a:off x="8202946" y="6908799"/>
            <a:ext cx="479618" cy="281760"/>
            <a:chOff x="8139446" y="6692899"/>
            <a:chExt cx="479618" cy="281760"/>
          </a:xfrm>
        </p:grpSpPr>
        <p:sp>
          <p:nvSpPr>
            <p:cNvPr id="7" name="角丸四角形 6"/>
            <p:cNvSpPr/>
            <p:nvPr/>
          </p:nvSpPr>
          <p:spPr>
            <a:xfrm>
              <a:off x="8151909" y="6692899"/>
              <a:ext cx="419100" cy="223655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8139446" y="6697660"/>
              <a:ext cx="47961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TEL</a:t>
              </a:r>
              <a:endPara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39" name="角丸四角形 38"/>
          <p:cNvSpPr/>
          <p:nvPr/>
        </p:nvSpPr>
        <p:spPr>
          <a:xfrm>
            <a:off x="5829300" y="4515560"/>
            <a:ext cx="1238884" cy="25873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5995349" y="4519233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診療時間</a:t>
            </a:r>
            <a:endParaRPr lang="ja-JP" altLang="en-US" sz="1400" dirty="0"/>
          </a:p>
        </p:txBody>
      </p:sp>
      <p:sp>
        <p:nvSpPr>
          <p:cNvPr id="45" name="角丸四角形 44"/>
          <p:cNvSpPr/>
          <p:nvPr/>
        </p:nvSpPr>
        <p:spPr>
          <a:xfrm>
            <a:off x="8202946" y="6629443"/>
            <a:ext cx="419100" cy="223655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8169360" y="6634069"/>
            <a:ext cx="4924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休診</a:t>
            </a:r>
            <a:endParaRPr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8623466" y="6589951"/>
            <a:ext cx="1938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 b="1" dirty="0" smtClean="0">
                <a:latin typeface="メイリオ" pitchFamily="50" charset="-128"/>
                <a:ea typeface="メイリオ" pitchFamily="50" charset="-128"/>
              </a:rPr>
              <a:t>日曜</a:t>
            </a:r>
            <a:r>
              <a:rPr kumimoji="1" lang="en-US" altLang="ja-JP" sz="1800" b="1" dirty="0" smtClean="0">
                <a:latin typeface="メイリオ" pitchFamily="50" charset="-128"/>
                <a:ea typeface="メイリオ" pitchFamily="50" charset="-128"/>
              </a:rPr>
              <a:t>/</a:t>
            </a:r>
            <a:r>
              <a:rPr kumimoji="1" lang="ja-JP" altLang="en-US" sz="1800" b="1" dirty="0" smtClean="0">
                <a:latin typeface="メイリオ" pitchFamily="50" charset="-128"/>
                <a:ea typeface="メイリオ" pitchFamily="50" charset="-128"/>
              </a:rPr>
              <a:t>木</a:t>
            </a:r>
            <a:r>
              <a:rPr lang="ja-JP" altLang="en-US" sz="1800" b="1" dirty="0">
                <a:latin typeface="メイリオ" pitchFamily="50" charset="-128"/>
                <a:ea typeface="メイリオ" pitchFamily="50" charset="-128"/>
              </a:rPr>
              <a:t>・</a:t>
            </a:r>
            <a:r>
              <a:rPr kumimoji="1" lang="ja-JP" altLang="en-US" sz="1800" b="1" dirty="0" smtClean="0">
                <a:latin typeface="メイリオ" pitchFamily="50" charset="-128"/>
                <a:ea typeface="メイリオ" pitchFamily="50" charset="-128"/>
              </a:rPr>
              <a:t>土午後</a:t>
            </a:r>
            <a:endParaRPr kumimoji="1" lang="ja-JP" altLang="en-US" sz="18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367783" y="4520641"/>
            <a:ext cx="1759161" cy="28415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写真を入れて</a:t>
            </a:r>
            <a:endParaRPr kumimoji="1"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ください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2163333" y="4520641"/>
            <a:ext cx="1759161" cy="28415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写真を入れて</a:t>
            </a:r>
            <a:endParaRPr kumimoji="1"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ください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3958884" y="4520641"/>
            <a:ext cx="1759161" cy="28415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写真を入れて</a:t>
            </a:r>
            <a:endParaRPr kumimoji="1"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ください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3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C3DBC149-FF13-4C0C-8A51-D3CC2AF3D373}" vid="{6D435774-3230-41B9-AF1F-6102583FC8F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13</Template>
  <TotalTime>2</TotalTime>
  <Words>241</Words>
  <Application>Microsoft Office PowerPoint</Application>
  <PresentationFormat>ユーザー設定</PresentationFormat>
  <Paragraphs>66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13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赤星真人(d006033)</cp:lastModifiedBy>
  <cp:revision>1</cp:revision>
  <cp:lastPrinted>2013-04-17T07:00:41Z</cp:lastPrinted>
  <dcterms:created xsi:type="dcterms:W3CDTF">2013-06-26T07:04:37Z</dcterms:created>
  <dcterms:modified xsi:type="dcterms:W3CDTF">2013-07-04T11:32:54Z</dcterms:modified>
</cp:coreProperties>
</file>