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EE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894" y="370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903201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8584" y="3481424"/>
            <a:ext cx="589296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600" b="1" dirty="0" smtClean="0"/>
              <a:t>OPEN</a:t>
            </a:r>
            <a:r>
              <a:rPr lang="en-US" altLang="ja-JP" sz="16600" b="1" dirty="0"/>
              <a:t>!</a:t>
            </a:r>
            <a:endParaRPr kumimoji="1" lang="ja-JP" altLang="en-US" sz="16600" b="1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85661" y="5925210"/>
            <a:ext cx="6878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天然酵母の自家製パンとおいしいコーヒーをお楽しみください。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朝はモーニングセットもご用意しております。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126862" y="6758499"/>
            <a:ext cx="55964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17:00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23:00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7921" y="7785191"/>
            <a:ext cx="47542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</a:t>
            </a:r>
            <a:endParaRPr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2237743" y="8572152"/>
            <a:ext cx="3374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TEL: 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endParaRPr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200600" y="789317"/>
            <a:ext cx="544892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 smtClean="0"/>
              <a:t>ベーカリーカフェ</a:t>
            </a:r>
            <a:endParaRPr kumimoji="1" lang="en-US" altLang="ja-JP" sz="6000" b="1" dirty="0" smtClean="0"/>
          </a:p>
          <a:p>
            <a:pPr algn="ctr"/>
            <a:r>
              <a:rPr lang="ja-JP" altLang="en-US" sz="6000" b="1" dirty="0" smtClean="0"/>
              <a:t>あすく</a:t>
            </a:r>
            <a:r>
              <a:rPr lang="ja-JP" altLang="en-US" sz="6000" b="1" dirty="0"/>
              <a:t>る</a:t>
            </a:r>
            <a:endParaRPr kumimoji="1" lang="ja-JP" altLang="en-US" sz="6000" b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31516" y="9607118"/>
            <a:ext cx="24577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/>
              <a:t>MORNING</a:t>
            </a:r>
            <a:r>
              <a:rPr lang="ja-JP" altLang="en-US" sz="2400" b="1" dirty="0" smtClean="0"/>
              <a:t> </a:t>
            </a:r>
            <a:r>
              <a:rPr lang="en-US" altLang="ja-JP" sz="2400" b="1" dirty="0" smtClean="0"/>
              <a:t>SET</a:t>
            </a:r>
          </a:p>
          <a:p>
            <a:pPr algn="ctr"/>
            <a:r>
              <a:rPr lang="ja-JP" altLang="en-US" sz="2400" b="1" dirty="0" smtClean="0"/>
              <a:t>￥</a:t>
            </a:r>
            <a:r>
              <a:rPr lang="en-US" altLang="ja-JP" sz="2400" b="1" dirty="0" smtClean="0"/>
              <a:t>100</a:t>
            </a:r>
            <a:r>
              <a:rPr lang="ja-JP" altLang="en-US" sz="2400" b="1" dirty="0" smtClean="0"/>
              <a:t> </a:t>
            </a:r>
            <a:r>
              <a:rPr lang="en-US" altLang="ja-JP" sz="2400" b="1" dirty="0" smtClean="0"/>
              <a:t>OFF</a:t>
            </a:r>
            <a:r>
              <a:rPr lang="ja-JP" altLang="en-US" sz="2400" b="1" dirty="0" smtClean="0"/>
              <a:t> </a:t>
            </a:r>
            <a:r>
              <a:rPr lang="en-US" altLang="ja-JP" sz="2400" b="1" dirty="0" smtClean="0"/>
              <a:t>TICKET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815470" y="9607118"/>
            <a:ext cx="24577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/>
              <a:t>COFFE</a:t>
            </a:r>
            <a:r>
              <a:rPr lang="ja-JP" altLang="en-US" sz="2400" b="1" dirty="0" smtClean="0"/>
              <a:t> </a:t>
            </a:r>
            <a:r>
              <a:rPr lang="en-US" altLang="ja-JP" sz="2400" b="1" dirty="0" smtClean="0"/>
              <a:t>SET</a:t>
            </a:r>
          </a:p>
          <a:p>
            <a:pPr algn="ctr"/>
            <a:r>
              <a:rPr lang="ja-JP" altLang="en-US" sz="2400" b="1" dirty="0" smtClean="0"/>
              <a:t>￥</a:t>
            </a:r>
            <a:r>
              <a:rPr lang="en-US" altLang="ja-JP" sz="2400" b="1" dirty="0" smtClean="0"/>
              <a:t>100</a:t>
            </a:r>
            <a:r>
              <a:rPr lang="ja-JP" altLang="en-US" sz="2400" b="1" dirty="0" smtClean="0"/>
              <a:t> </a:t>
            </a:r>
            <a:r>
              <a:rPr lang="en-US" altLang="ja-JP" sz="2400" b="1" dirty="0" smtClean="0"/>
              <a:t>OFF</a:t>
            </a:r>
            <a:r>
              <a:rPr lang="ja-JP" altLang="en-US" sz="2400" b="1" dirty="0" smtClean="0"/>
              <a:t> </a:t>
            </a:r>
            <a:r>
              <a:rPr lang="en-US" altLang="ja-JP" sz="2400" b="1" dirty="0" smtClean="0"/>
              <a:t>TICKET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412311" y="2861649"/>
            <a:ext cx="302550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9600" b="1" dirty="0"/>
              <a:t>7.12</a:t>
            </a:r>
            <a:r>
              <a:rPr lang="en-US" altLang="ja-JP" sz="2400" b="1" dirty="0"/>
              <a:t>(sat)</a:t>
            </a:r>
            <a:r>
              <a:rPr lang="ja-JP" altLang="en-US" sz="2400" b="1" dirty="0"/>
              <a:t> </a:t>
            </a:r>
            <a:endParaRPr lang="en-US" altLang="ja-JP" sz="2400" b="1" dirty="0"/>
          </a:p>
        </p:txBody>
      </p:sp>
      <p:cxnSp>
        <p:nvCxnSpPr>
          <p:cNvPr id="14" name="直線コネクタ 13"/>
          <p:cNvCxnSpPr/>
          <p:nvPr/>
        </p:nvCxnSpPr>
        <p:spPr>
          <a:xfrm>
            <a:off x="0" y="9283148"/>
            <a:ext cx="7775575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2768752" y="9283148"/>
            <a:ext cx="0" cy="162456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5332828" y="9283147"/>
            <a:ext cx="0" cy="162456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5437818" y="9532480"/>
            <a:ext cx="2198929" cy="1038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コネクタ 23"/>
          <p:cNvCxnSpPr/>
          <p:nvPr/>
        </p:nvCxnSpPr>
        <p:spPr>
          <a:xfrm>
            <a:off x="5469809" y="9574376"/>
            <a:ext cx="2198929" cy="5834"/>
          </a:xfrm>
          <a:prstGeom prst="line">
            <a:avLst/>
          </a:prstGeom>
          <a:ln w="38100">
            <a:solidFill>
              <a:srgbClr val="FFFF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/>
          <p:cNvSpPr/>
          <p:nvPr/>
        </p:nvSpPr>
        <p:spPr>
          <a:xfrm>
            <a:off x="6139542" y="9470571"/>
            <a:ext cx="793821" cy="216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ysClr val="windowText" lastClr="000000"/>
                </a:solidFill>
              </a:rPr>
              <a:t>豊洲駅</a:t>
            </a:r>
            <a:endParaRPr kumimoji="1" lang="en-US" altLang="ja-JP" sz="11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641648" y="9355015"/>
            <a:ext cx="45719" cy="14067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 rot="5400000">
            <a:off x="6514422" y="8859337"/>
            <a:ext cx="45719" cy="21989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6496259" y="9686610"/>
            <a:ext cx="70340" cy="1075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 rot="1847685">
            <a:off x="5568950" y="10208131"/>
            <a:ext cx="106072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 rot="5400000">
            <a:off x="7041280" y="9901467"/>
            <a:ext cx="50445" cy="11404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6594264" y="10012568"/>
            <a:ext cx="72813" cy="7281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594264" y="9960397"/>
            <a:ext cx="4875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郵便局</a:t>
            </a:r>
            <a:endParaRPr kumimoji="1" lang="ja-JP" altLang="en-US" sz="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円/楕円 38"/>
          <p:cNvSpPr/>
          <p:nvPr/>
        </p:nvSpPr>
        <p:spPr>
          <a:xfrm>
            <a:off x="6401238" y="10496933"/>
            <a:ext cx="72813" cy="7281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871752" y="10455971"/>
            <a:ext cx="57711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7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コンビニ</a:t>
            </a:r>
            <a:endParaRPr kumimoji="1" lang="ja-JP" altLang="en-US" sz="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795378" y="9946229"/>
            <a:ext cx="746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ベーカリカフェ</a:t>
            </a:r>
            <a:endParaRPr kumimoji="1" lang="en-US" altLang="ja-JP" sz="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あすく</a:t>
            </a:r>
            <a:r>
              <a: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る</a:t>
            </a:r>
            <a:endParaRPr kumimoji="1"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4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14.potx" id="{982DD745-4DE2-46EF-940C-EBB1EB1F1DD2}" vid="{2C126007-666F-423D-B293-58CB1A5602B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</Template>
  <TotalTime>0</TotalTime>
  <Words>170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14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2013-07-04T11:35:17Z</dcterms:created>
  <dcterms:modified xsi:type="dcterms:W3CDTF">2013-07-05T04:31:42Z</dcterms:modified>
</cp:coreProperties>
</file>