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1" r:id="rId2"/>
    <p:sldId id="259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EE0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894" y="370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9032016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978584" y="3481424"/>
            <a:ext cx="5892960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16600" b="1" dirty="0" smtClean="0"/>
              <a:t>OPEN</a:t>
            </a:r>
            <a:r>
              <a:rPr lang="en-US" altLang="ja-JP" sz="16600" b="1" dirty="0"/>
              <a:t>!</a:t>
            </a:r>
            <a:endParaRPr kumimoji="1" lang="ja-JP" altLang="en-US" sz="16600" b="1" dirty="0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485661" y="5925210"/>
            <a:ext cx="68788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天然酵母の自家製パンとおいしいコーヒーをお楽しみください。</a:t>
            </a:r>
            <a:endParaRPr kumimoji="1" lang="en-US" altLang="ja-JP" sz="18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朝はモーニングセットもご用意しております。</a:t>
            </a:r>
            <a:endParaRPr kumimoji="1"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1126862" y="6758499"/>
            <a:ext cx="5596405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営業時間：</a:t>
            </a:r>
            <a: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17:00</a:t>
            </a:r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23:00</a:t>
            </a:r>
            <a:endParaRPr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547921" y="7785191"/>
            <a:ext cx="4754286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住所：東京都江東区豊洲3-2-3</a:t>
            </a:r>
            <a:endParaRPr lang="ja-JP" altLang="en-US" dirty="0"/>
          </a:p>
        </p:txBody>
      </p:sp>
      <p:sp>
        <p:nvSpPr>
          <p:cNvPr id="9" name="正方形/長方形 8"/>
          <p:cNvSpPr/>
          <p:nvPr/>
        </p:nvSpPr>
        <p:spPr>
          <a:xfrm>
            <a:off x="2237743" y="8572152"/>
            <a:ext cx="337464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TEL: </a:t>
            </a:r>
            <a:r>
              <a:rPr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03-</a:t>
            </a:r>
            <a:r>
              <a:rPr lang="en-US" altLang="ja-JP" sz="2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1234</a:t>
            </a:r>
            <a:r>
              <a:rPr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-</a:t>
            </a:r>
            <a:r>
              <a:rPr lang="en-US" altLang="ja-JP" sz="2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1111</a:t>
            </a:r>
            <a:endParaRPr lang="ja-JP" altLang="en-US" dirty="0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1200600" y="789317"/>
            <a:ext cx="5448928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 b="1" dirty="0" smtClean="0"/>
              <a:t>ベーカリーカフェ</a:t>
            </a:r>
            <a:endParaRPr kumimoji="1" lang="en-US" altLang="ja-JP" sz="6000" b="1" dirty="0" smtClean="0"/>
          </a:p>
          <a:p>
            <a:pPr algn="ctr"/>
            <a:r>
              <a:rPr lang="ja-JP" altLang="en-US" sz="6000" b="1" dirty="0" smtClean="0"/>
              <a:t>あすく</a:t>
            </a:r>
            <a:r>
              <a:rPr lang="ja-JP" altLang="en-US" sz="6000" b="1" dirty="0"/>
              <a:t>る</a:t>
            </a:r>
            <a:endParaRPr kumimoji="1" lang="ja-JP" altLang="en-US" sz="6000" b="1" dirty="0"/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231516" y="9607118"/>
            <a:ext cx="245772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2400" b="1" dirty="0" smtClean="0"/>
              <a:t>MORNING</a:t>
            </a:r>
            <a:r>
              <a:rPr lang="ja-JP" altLang="en-US" sz="2400" b="1" dirty="0" smtClean="0"/>
              <a:t> </a:t>
            </a:r>
            <a:r>
              <a:rPr lang="en-US" altLang="ja-JP" sz="2400" b="1" dirty="0" smtClean="0"/>
              <a:t>SET</a:t>
            </a:r>
          </a:p>
          <a:p>
            <a:pPr algn="ctr"/>
            <a:r>
              <a:rPr lang="ja-JP" altLang="en-US" sz="2400" b="1" dirty="0" smtClean="0"/>
              <a:t>￥</a:t>
            </a:r>
            <a:r>
              <a:rPr lang="en-US" altLang="ja-JP" sz="2400" b="1" dirty="0" smtClean="0"/>
              <a:t>100</a:t>
            </a:r>
            <a:r>
              <a:rPr lang="ja-JP" altLang="en-US" sz="2400" b="1" dirty="0" smtClean="0"/>
              <a:t> </a:t>
            </a:r>
            <a:r>
              <a:rPr lang="en-US" altLang="ja-JP" sz="2400" b="1" dirty="0" smtClean="0"/>
              <a:t>OFF</a:t>
            </a:r>
            <a:r>
              <a:rPr lang="ja-JP" altLang="en-US" sz="2400" b="1" dirty="0" smtClean="0"/>
              <a:t> </a:t>
            </a:r>
            <a:r>
              <a:rPr lang="en-US" altLang="ja-JP" sz="2400" b="1" dirty="0" smtClean="0"/>
              <a:t>TICKET</a:t>
            </a: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2815470" y="9607118"/>
            <a:ext cx="245772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2400" b="1" dirty="0" smtClean="0"/>
              <a:t>COFFE</a:t>
            </a:r>
            <a:r>
              <a:rPr lang="ja-JP" altLang="en-US" sz="2400" b="1" dirty="0" smtClean="0"/>
              <a:t> </a:t>
            </a:r>
            <a:r>
              <a:rPr lang="en-US" altLang="ja-JP" sz="2400" b="1" dirty="0" smtClean="0"/>
              <a:t>SET</a:t>
            </a:r>
          </a:p>
          <a:p>
            <a:pPr algn="ctr"/>
            <a:r>
              <a:rPr lang="ja-JP" altLang="en-US" sz="2400" b="1" dirty="0" smtClean="0"/>
              <a:t>￥</a:t>
            </a:r>
            <a:r>
              <a:rPr lang="en-US" altLang="ja-JP" sz="2400" b="1" dirty="0" smtClean="0"/>
              <a:t>100</a:t>
            </a:r>
            <a:r>
              <a:rPr lang="ja-JP" altLang="en-US" sz="2400" b="1" dirty="0" smtClean="0"/>
              <a:t> </a:t>
            </a:r>
            <a:r>
              <a:rPr lang="en-US" altLang="ja-JP" sz="2400" b="1" dirty="0" smtClean="0"/>
              <a:t>OFF</a:t>
            </a:r>
            <a:r>
              <a:rPr lang="ja-JP" altLang="en-US" sz="2400" b="1" dirty="0" smtClean="0"/>
              <a:t> </a:t>
            </a:r>
            <a:r>
              <a:rPr lang="en-US" altLang="ja-JP" sz="2400" b="1" dirty="0" smtClean="0"/>
              <a:t>TICKET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2412311" y="2861649"/>
            <a:ext cx="3025507" cy="156966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9600" b="1" dirty="0"/>
              <a:t>7.12</a:t>
            </a:r>
            <a:r>
              <a:rPr lang="en-US" altLang="ja-JP" sz="2400" b="1" dirty="0"/>
              <a:t>(sat)</a:t>
            </a:r>
            <a:r>
              <a:rPr lang="ja-JP" altLang="en-US" sz="2400" b="1" dirty="0"/>
              <a:t> </a:t>
            </a:r>
            <a:endParaRPr lang="en-US" altLang="ja-JP" sz="2400" b="1" dirty="0"/>
          </a:p>
        </p:txBody>
      </p:sp>
      <p:cxnSp>
        <p:nvCxnSpPr>
          <p:cNvPr id="14" name="直線コネクタ 13"/>
          <p:cNvCxnSpPr/>
          <p:nvPr/>
        </p:nvCxnSpPr>
        <p:spPr>
          <a:xfrm>
            <a:off x="0" y="9283148"/>
            <a:ext cx="7775575" cy="0"/>
          </a:xfrm>
          <a:prstGeom prst="line">
            <a:avLst/>
          </a:prstGeom>
          <a:ln>
            <a:solidFill>
              <a:schemeClr val="bg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>
            <a:off x="2768752" y="9283148"/>
            <a:ext cx="0" cy="1624565"/>
          </a:xfrm>
          <a:prstGeom prst="line">
            <a:avLst/>
          </a:prstGeom>
          <a:ln>
            <a:solidFill>
              <a:schemeClr val="bg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線コネクタ 26"/>
          <p:cNvCxnSpPr/>
          <p:nvPr/>
        </p:nvCxnSpPr>
        <p:spPr>
          <a:xfrm>
            <a:off x="5332828" y="9283147"/>
            <a:ext cx="0" cy="1624565"/>
          </a:xfrm>
          <a:prstGeom prst="line">
            <a:avLst/>
          </a:prstGeom>
          <a:ln>
            <a:solidFill>
              <a:schemeClr val="bg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正方形/長方形 21"/>
          <p:cNvSpPr/>
          <p:nvPr/>
        </p:nvSpPr>
        <p:spPr>
          <a:xfrm>
            <a:off x="5437818" y="9532480"/>
            <a:ext cx="2198929" cy="10388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4" name="直線コネクタ 23"/>
          <p:cNvCxnSpPr/>
          <p:nvPr/>
        </p:nvCxnSpPr>
        <p:spPr>
          <a:xfrm>
            <a:off x="5469809" y="9574376"/>
            <a:ext cx="2198929" cy="5834"/>
          </a:xfrm>
          <a:prstGeom prst="line">
            <a:avLst/>
          </a:prstGeom>
          <a:ln w="38100">
            <a:solidFill>
              <a:srgbClr val="FFFFCC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正方形/長方形 20"/>
          <p:cNvSpPr/>
          <p:nvPr/>
        </p:nvSpPr>
        <p:spPr>
          <a:xfrm>
            <a:off x="6139542" y="9470571"/>
            <a:ext cx="793821" cy="21604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 smtClean="0">
                <a:solidFill>
                  <a:sysClr val="windowText" lastClr="000000"/>
                </a:solidFill>
              </a:rPr>
              <a:t>豊洲駅</a:t>
            </a:r>
            <a:endParaRPr kumimoji="1" lang="en-US" altLang="ja-JP" sz="1100" dirty="0" smtClean="0">
              <a:solidFill>
                <a:sysClr val="windowText" lastClr="000000"/>
              </a:solidFill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5641648" y="9355015"/>
            <a:ext cx="45719" cy="140677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正方形/長方形 32"/>
          <p:cNvSpPr/>
          <p:nvPr/>
        </p:nvSpPr>
        <p:spPr>
          <a:xfrm rot="5400000">
            <a:off x="6514422" y="8859337"/>
            <a:ext cx="45719" cy="219892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正方形/長方形 33"/>
          <p:cNvSpPr/>
          <p:nvPr/>
        </p:nvSpPr>
        <p:spPr>
          <a:xfrm>
            <a:off x="6496259" y="9686610"/>
            <a:ext cx="70340" cy="1075175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正方形/長方形 25"/>
          <p:cNvSpPr/>
          <p:nvPr/>
        </p:nvSpPr>
        <p:spPr>
          <a:xfrm rot="1847685">
            <a:off x="5568950" y="10208131"/>
            <a:ext cx="1060723" cy="4571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正方形/長方形 35"/>
          <p:cNvSpPr/>
          <p:nvPr/>
        </p:nvSpPr>
        <p:spPr>
          <a:xfrm rot="5400000">
            <a:off x="7041280" y="9901467"/>
            <a:ext cx="50445" cy="114048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円/楕円 27"/>
          <p:cNvSpPr/>
          <p:nvPr/>
        </p:nvSpPr>
        <p:spPr>
          <a:xfrm>
            <a:off x="6594264" y="10012568"/>
            <a:ext cx="72813" cy="72813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6594264" y="9960397"/>
            <a:ext cx="487571" cy="20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7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郵便局</a:t>
            </a:r>
            <a:endParaRPr kumimoji="1" lang="ja-JP" altLang="en-US" sz="7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9" name="円/楕円 38"/>
          <p:cNvSpPr/>
          <p:nvPr/>
        </p:nvSpPr>
        <p:spPr>
          <a:xfrm>
            <a:off x="6401238" y="10496933"/>
            <a:ext cx="72813" cy="72813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5871752" y="10455971"/>
            <a:ext cx="577114" cy="20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sz="7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コンビニ</a:t>
            </a:r>
            <a:endParaRPr kumimoji="1" lang="ja-JP" altLang="en-US" sz="7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5795378" y="9946229"/>
            <a:ext cx="7463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sz="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ベーカリカフェ</a:t>
            </a:r>
            <a:endParaRPr kumimoji="1" lang="en-US" altLang="ja-JP" sz="600" b="1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r"/>
            <a:r>
              <a:rPr lang="ja-JP" altLang="en-US" sz="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あすく</a:t>
            </a:r>
            <a:r>
              <a:rPr lang="ja-JP" altLang="en-US" sz="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る</a:t>
            </a:r>
            <a:endParaRPr kumimoji="1" lang="ja-JP" altLang="en-US" sz="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4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14.potx" id="{982DD745-4DE2-46EF-940C-EBB1EB1F1DD2}" vid="{2C126007-666F-423D-B293-58CB1A5602B1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14</Template>
  <TotalTime>0</TotalTime>
  <Words>170</Words>
  <Application>Microsoft Office PowerPoint</Application>
  <PresentationFormat>ユーザー設定</PresentationFormat>
  <Paragraphs>35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14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2013-07-04T11:35:17Z</dcterms:created>
  <dcterms:modified xsi:type="dcterms:W3CDTF">2013-07-05T04:31:42Z</dcterms:modified>
</cp:coreProperties>
</file>

<file path=docProps/thumbnail.jpeg>
</file>