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88B"/>
    <a:srgbClr val="FFE0A3"/>
    <a:srgbClr val="FFEDC9"/>
    <a:srgbClr val="FF9021"/>
    <a:srgbClr val="FF6600"/>
    <a:srgbClr val="F2B800"/>
    <a:srgbClr val="E6D6C3"/>
    <a:srgbClr val="5A1B02"/>
    <a:srgbClr val="000000"/>
    <a:srgbClr val="EAE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>
        <p:scale>
          <a:sx n="77" d="100"/>
          <a:sy n="77" d="100"/>
        </p:scale>
        <p:origin x="-1332" y="21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4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86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78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29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02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95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2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45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78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14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97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68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8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074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-4843" y="9280664"/>
            <a:ext cx="7775575" cy="1605451"/>
          </a:xfrm>
          <a:prstGeom prst="rect">
            <a:avLst/>
          </a:prstGeom>
          <a:pattFill prst="trellis">
            <a:fgClr>
              <a:srgbClr val="FFED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667488" y="9949299"/>
            <a:ext cx="70377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03-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</a:t>
            </a:r>
            <a:r>
              <a:rPr lang="ja-JP" altLang="en-US" sz="16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:00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20:00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月曜定休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43097" y="9536144"/>
            <a:ext cx="1999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 smtClean="0">
                <a:solidFill>
                  <a:srgbClr val="FFEDC9"/>
                </a:solidFill>
              </a:rPr>
              <a:t> </a:t>
            </a:r>
            <a:r>
              <a:rPr kumimoji="1" lang="en-US" altLang="ja-JP" sz="2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Café</a:t>
            </a:r>
            <a:r>
              <a:rPr kumimoji="1" lang="ja-JP" altLang="en-US" sz="2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kumimoji="1" lang="ja-JP" altLang="en-US" sz="2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009292" y="1"/>
            <a:ext cx="3783869" cy="61018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68" y="9995465"/>
            <a:ext cx="166166" cy="166166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68" y="10264396"/>
            <a:ext cx="166166" cy="166166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534" y="10259554"/>
            <a:ext cx="166166" cy="16616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325437" y="602118"/>
            <a:ext cx="28559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 smtClean="0">
                <a:solidFill>
                  <a:srgbClr val="FFEDC9"/>
                </a:solidFill>
              </a:rPr>
              <a:t>Café</a:t>
            </a:r>
            <a:r>
              <a:rPr kumimoji="1" lang="ja-JP" altLang="en-US" sz="4400" b="1" dirty="0" smtClean="0">
                <a:solidFill>
                  <a:srgbClr val="FFEDC9"/>
                </a:solidFill>
              </a:rPr>
              <a:t> </a:t>
            </a:r>
            <a:r>
              <a:rPr kumimoji="1" lang="en-US" altLang="ja-JP" sz="4400" b="1" dirty="0" smtClean="0">
                <a:solidFill>
                  <a:srgbClr val="FFEDC9"/>
                </a:solidFill>
              </a:rPr>
              <a:t>ASKUL</a:t>
            </a:r>
            <a:endParaRPr kumimoji="1" lang="ja-JP" altLang="en-US" sz="4400" b="1" dirty="0">
              <a:solidFill>
                <a:srgbClr val="FFEDC9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58647" y="2657997"/>
            <a:ext cx="2589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2013.7.12(Fri)</a:t>
            </a:r>
            <a:endParaRPr kumimoji="1" lang="ja-JP" altLang="en-US" sz="2400" b="1" dirty="0">
              <a:solidFill>
                <a:schemeClr val="accent4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47857" y="1595595"/>
            <a:ext cx="32111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OPEN</a:t>
            </a:r>
            <a:endParaRPr kumimoji="1" lang="ja-JP" altLang="en-US" sz="8000" b="1" dirty="0">
              <a:solidFill>
                <a:schemeClr val="accent4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208688" y="3722270"/>
            <a:ext cx="3089472" cy="2014973"/>
          </a:xfrm>
          <a:prstGeom prst="rect">
            <a:avLst/>
          </a:prstGeom>
          <a:solidFill>
            <a:srgbClr val="5A1B02"/>
          </a:solidFill>
          <a:ln>
            <a:solidFill>
              <a:srgbClr val="FFEDC9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4398066" y="3344168"/>
            <a:ext cx="2748861" cy="651898"/>
          </a:xfrm>
          <a:prstGeom prst="rect">
            <a:avLst/>
          </a:prstGeom>
          <a:solidFill>
            <a:srgbClr val="5A1B02"/>
          </a:solidFill>
          <a:ln>
            <a:solidFill>
              <a:srgbClr val="FFEDC9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77230" y="3464820"/>
            <a:ext cx="2813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オープニング記念</a:t>
            </a:r>
            <a:endParaRPr kumimoji="1" lang="ja-JP" altLang="en-US" sz="2400" b="1" dirty="0">
              <a:solidFill>
                <a:srgbClr val="FFEDC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316172" y="4136868"/>
            <a:ext cx="28745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ケーキバイキング</a:t>
            </a:r>
            <a:endParaRPr kumimoji="1" lang="en-US" altLang="ja-JP" sz="2000" dirty="0" smtClean="0">
              <a:solidFill>
                <a:srgbClr val="FFEDC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spc="-150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5400" b="1" spc="-150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1,280</a:t>
            </a:r>
          </a:p>
          <a:p>
            <a:pPr algn="ctr"/>
            <a:r>
              <a:rPr kumimoji="1" lang="en-US" altLang="ja-JP" sz="1400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(7</a:t>
            </a:r>
            <a:r>
              <a:rPr kumimoji="1" lang="ja-JP" altLang="en-US" sz="1400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1400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kumimoji="1" lang="ja-JP" altLang="en-US" sz="1400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日まで</a:t>
            </a:r>
            <a:r>
              <a:rPr kumimoji="1" lang="en-US" altLang="ja-JP" sz="1400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600" dirty="0">
              <a:solidFill>
                <a:srgbClr val="FFEDC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7586" y="6097836"/>
            <a:ext cx="7753146" cy="3395910"/>
          </a:xfrm>
          <a:prstGeom prst="rect">
            <a:avLst/>
          </a:prstGeom>
          <a:solidFill>
            <a:srgbClr val="FFED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27148" y="6194284"/>
            <a:ext cx="1725597" cy="1568178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3978330" y="6194284"/>
            <a:ext cx="1725597" cy="1568178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5803921" y="6194284"/>
            <a:ext cx="1725597" cy="1568178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2152739" y="6194284"/>
            <a:ext cx="1725597" cy="1568178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321864" y="7893874"/>
            <a:ext cx="1725597" cy="1568178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3973046" y="7893874"/>
            <a:ext cx="1725597" cy="1568178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5798637" y="7893874"/>
            <a:ext cx="1725597" cy="1568178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2147455" y="7893874"/>
            <a:ext cx="1725597" cy="1568178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43097" y="6295042"/>
            <a:ext cx="1500003" cy="13620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写真を入れてください</a:t>
            </a:r>
            <a:endParaRPr kumimoji="1" lang="ja-JP" altLang="en-US" sz="1000" dirty="0"/>
          </a:p>
        </p:txBody>
      </p:sp>
      <p:sp>
        <p:nvSpPr>
          <p:cNvPr id="47" name="正方形/長方形 46"/>
          <p:cNvSpPr/>
          <p:nvPr/>
        </p:nvSpPr>
        <p:spPr>
          <a:xfrm>
            <a:off x="2265876" y="6295042"/>
            <a:ext cx="1500003" cy="13620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/>
              <a:t>写真を入れてください</a:t>
            </a:r>
            <a:endParaRPr lang="ja-JP" altLang="en-US" sz="1000" dirty="0"/>
          </a:p>
        </p:txBody>
      </p:sp>
      <p:sp>
        <p:nvSpPr>
          <p:cNvPr id="50" name="正方形/長方形 49"/>
          <p:cNvSpPr/>
          <p:nvPr/>
        </p:nvSpPr>
        <p:spPr>
          <a:xfrm>
            <a:off x="4088655" y="6295042"/>
            <a:ext cx="1500003" cy="13620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/>
              <a:t>写真を入れてください</a:t>
            </a:r>
            <a:endParaRPr lang="ja-JP" altLang="en-US" sz="1000" dirty="0"/>
          </a:p>
        </p:txBody>
      </p:sp>
      <p:sp>
        <p:nvSpPr>
          <p:cNvPr id="52" name="正方形/長方形 51"/>
          <p:cNvSpPr/>
          <p:nvPr/>
        </p:nvSpPr>
        <p:spPr>
          <a:xfrm>
            <a:off x="5911433" y="6295042"/>
            <a:ext cx="1500003" cy="13620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/>
              <a:t>写真を入れてください</a:t>
            </a:r>
            <a:endParaRPr lang="ja-JP" altLang="en-US" sz="1000" dirty="0"/>
          </a:p>
        </p:txBody>
      </p:sp>
      <p:sp>
        <p:nvSpPr>
          <p:cNvPr id="53" name="正方形/長方形 52"/>
          <p:cNvSpPr/>
          <p:nvPr/>
        </p:nvSpPr>
        <p:spPr>
          <a:xfrm>
            <a:off x="441692" y="7987029"/>
            <a:ext cx="1500003" cy="13620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写真を入れてください</a:t>
            </a:r>
            <a:endParaRPr kumimoji="1" lang="ja-JP" altLang="en-US" sz="1000" dirty="0"/>
          </a:p>
        </p:txBody>
      </p:sp>
      <p:sp>
        <p:nvSpPr>
          <p:cNvPr id="54" name="正方形/長方形 53"/>
          <p:cNvSpPr/>
          <p:nvPr/>
        </p:nvSpPr>
        <p:spPr>
          <a:xfrm>
            <a:off x="2264471" y="7987029"/>
            <a:ext cx="1500003" cy="13620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/>
              <a:t>写真を入れてください</a:t>
            </a:r>
            <a:endParaRPr lang="ja-JP" altLang="en-US" sz="1000" dirty="0"/>
          </a:p>
        </p:txBody>
      </p:sp>
      <p:sp>
        <p:nvSpPr>
          <p:cNvPr id="55" name="正方形/長方形 54"/>
          <p:cNvSpPr/>
          <p:nvPr/>
        </p:nvSpPr>
        <p:spPr>
          <a:xfrm>
            <a:off x="4087250" y="7987029"/>
            <a:ext cx="1500003" cy="13620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/>
              <a:t>写真を入れてください</a:t>
            </a:r>
            <a:endParaRPr lang="ja-JP" altLang="en-US" sz="1000" dirty="0"/>
          </a:p>
        </p:txBody>
      </p:sp>
      <p:sp>
        <p:nvSpPr>
          <p:cNvPr id="56" name="正方形/長方形 55"/>
          <p:cNvSpPr/>
          <p:nvPr/>
        </p:nvSpPr>
        <p:spPr>
          <a:xfrm>
            <a:off x="5910028" y="7987029"/>
            <a:ext cx="1500003" cy="13620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/>
              <a:t>写真を入れてください</a:t>
            </a:r>
            <a:endParaRPr lang="ja-JP" altLang="en-US" sz="1000" dirty="0"/>
          </a:p>
        </p:txBody>
      </p:sp>
      <p:sp>
        <p:nvSpPr>
          <p:cNvPr id="57" name="正方形/長方形 56"/>
          <p:cNvSpPr/>
          <p:nvPr/>
        </p:nvSpPr>
        <p:spPr>
          <a:xfrm>
            <a:off x="1814" y="2"/>
            <a:ext cx="4003568" cy="609183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ysClr val="windowText" lastClr="000000"/>
                </a:solidFill>
              </a:rPr>
              <a:t>写真を入れてください</a:t>
            </a:r>
            <a:endParaRPr kumimoji="1" lang="ja-JP" altLang="en-US" sz="20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5.pptx" id="{F4EEB164-0389-4251-B827-DCD17EF0C48D}" vid="{C925A3BC-7E78-45E7-A170-F95D43672441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</Template>
  <TotalTime>0</TotalTime>
  <Words>174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15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2013-07-10T09:44:47Z</dcterms:created>
  <dcterms:modified xsi:type="dcterms:W3CDTF">2013-07-10T10:02:18Z</dcterms:modified>
</cp:coreProperties>
</file>