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3816350" cy="5545138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D88B"/>
    <a:srgbClr val="FFE0A3"/>
    <a:srgbClr val="FFEDC9"/>
    <a:srgbClr val="FF9021"/>
    <a:srgbClr val="FF6600"/>
    <a:srgbClr val="F2B800"/>
    <a:srgbClr val="E6D6C3"/>
    <a:srgbClr val="5A1B0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87" d="100"/>
          <a:sy n="87" d="100"/>
        </p:scale>
        <p:origin x="-2490" y="-96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1CB20DEB-B2DC-41FC-ADD5-7563CCAD2366}" type="datetimeFigureOut">
              <a:rPr lang="ja-JP" altLang="en-US"/>
              <a:pPr>
                <a:defRPr/>
              </a:pPr>
              <a:t>2013/9/19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4725" y="1239838"/>
            <a:ext cx="23050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5039D93F-6AE4-4B4F-AE8A-DF2D0845DEDD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226" y="907504"/>
            <a:ext cx="3243898" cy="1930529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044" y="2912482"/>
            <a:ext cx="2862262" cy="1338791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80F31-8C68-43D2-8264-B4237F6D125A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5E29C-9568-45DE-9231-58BAA830C731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CFCD5-D062-478C-8E2B-29C811E6E517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588A8-31AD-45A6-AA44-EE3A773ED46A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1076" y="295228"/>
            <a:ext cx="822900" cy="469924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374" y="295228"/>
            <a:ext cx="2420997" cy="469924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DCBCE-37EC-4DBE-A9E4-F74408CB704F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A7665-E18D-4DBF-9297-2CFA715520ED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91CFB-CDFB-44DC-BAE4-16115BA57F08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8871E-1C89-45C6-A628-155D065AF613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87" y="1382436"/>
            <a:ext cx="3291602" cy="2306623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87" y="3710880"/>
            <a:ext cx="3291602" cy="1212998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2C239-AE35-4DC7-A0D0-B7ECF00BB760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E8DE1-AACB-4A33-ABB7-63FCA592BDB4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374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2027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B0456-17EB-47D8-90C2-727B4EC09169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67605-A8E7-4583-A724-D0744F6401F1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295228"/>
            <a:ext cx="3291602" cy="107180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871" y="1359329"/>
            <a:ext cx="1614495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71" y="2025515"/>
            <a:ext cx="1614495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2027" y="1359329"/>
            <a:ext cx="1622446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2027" y="2025515"/>
            <a:ext cx="1622446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ABC8A-7C52-4347-8268-DA418107CF6C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175A0-C317-4113-9B30-F502A842AC79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906B8-DE2C-4AC0-AC93-D8312C5AEFBF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80691-8E34-4328-B916-C7BAD336418E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2D1AD-65D4-462D-8217-6CBC5C62DEFE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D199F-1D0D-4E15-BFED-F20A5CF5A814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446" y="798398"/>
            <a:ext cx="1932027" cy="394064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3FAC3-73EC-4DC6-BCB9-DDBD7F0B22C4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8D7C7-C1E8-4EB3-AB80-3B06AC32677D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2446" y="798398"/>
            <a:ext cx="1932027" cy="3940642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8FBBA-A3CA-4724-B65E-5E07294F992F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106CA-10CF-4D20-8C09-4512D85C3620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1938" y="295275"/>
            <a:ext cx="32924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1938" y="1476375"/>
            <a:ext cx="3292475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5138738"/>
            <a:ext cx="858837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ED691DC-C9DB-4638-9756-1728EA601542}" type="datetimeFigureOut">
              <a:rPr lang="en-US"/>
              <a:pPr>
                <a:defRPr/>
              </a:pPr>
              <a:t>9/19/2013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650" y="5138738"/>
            <a:ext cx="1289050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575" y="5138738"/>
            <a:ext cx="858838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C3FCA62-868E-426C-9C3C-D8A9AACA7652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96838" indent="-96838" algn="l" defTabSz="388938" rtl="0" fontAlgn="base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63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/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/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/>
          </a:p>
        </p:txBody>
      </p:sp>
      <p:cxnSp>
        <p:nvCxnSpPr>
          <p:cNvPr id="1537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7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9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</a:p>
          <a:p>
            <a:r>
              <a:rPr lang="en-US" altLang="ja-JP" sz="900" b="1">
                <a:latin typeface="HG丸ｺﾞｼｯｸM-PRO" pitchFamily="50" charset="-128"/>
                <a:ea typeface="HG丸ｺﾞｼｯｸM-PRO" pitchFamily="50" charset="-128"/>
              </a:rPr>
              <a:t>(154㎜×106㎜</a:t>
            </a:r>
            <a:r>
              <a:rPr lang="ja-JP" altLang="en-US" sz="900" b="1"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r>
              <a:rPr lang="ja-JP" altLang="en-US" sz="9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  <a:endParaRPr lang="ja-JP" altLang="en-US"/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7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(148㎜×100㎜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  <a:endParaRPr lang="ja-JP" altLang="en-US"/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endParaRPr lang="ja-JP" altLang="en-US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</a:p>
          <a:p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</a:p>
          <a:p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144㎜×96㎜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/>
          </a:p>
        </p:txBody>
      </p:sp>
      <p:sp>
        <p:nvSpPr>
          <p:cNvPr id="1538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148×100㎜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-1588" y="4718050"/>
            <a:ext cx="3816351" cy="815975"/>
          </a:xfrm>
          <a:prstGeom prst="rect">
            <a:avLst/>
          </a:prstGeom>
          <a:pattFill prst="trellis">
            <a:fgClr>
              <a:srgbClr val="FFEDC9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386" name="正方形/長方形 116"/>
          <p:cNvSpPr>
            <a:spLocks noChangeArrowheads="1"/>
          </p:cNvSpPr>
          <p:nvPr/>
        </p:nvSpPr>
        <p:spPr bwMode="auto">
          <a:xfrm>
            <a:off x="327025" y="5057775"/>
            <a:ext cx="34544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>
            <a:spAutoFit/>
          </a:bodyPr>
          <a:lstStyle/>
          <a:p>
            <a:r>
              <a:rPr lang="ja-JP" altLang="en-US" sz="7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TEL： 03-</a:t>
            </a:r>
            <a:r>
              <a:rPr lang="en-US" altLang="ja-JP" sz="7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1234</a:t>
            </a:r>
            <a:r>
              <a:rPr lang="ja-JP" altLang="en-US" sz="7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-</a:t>
            </a:r>
            <a:r>
              <a:rPr lang="en-US" altLang="ja-JP" sz="7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1111</a:t>
            </a:r>
            <a:r>
              <a:rPr lang="ja-JP" altLang="en-US" sz="7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endParaRPr lang="en-US" altLang="ja-JP" sz="700" b="1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7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住所：東京都江東区豊洲3-2-3　</a:t>
            </a:r>
            <a:r>
              <a:rPr lang="ja-JP" altLang="en-US" sz="700" b="1">
                <a:solidFill>
                  <a:srgbClr val="EE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7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営業時間：</a:t>
            </a:r>
            <a:r>
              <a:rPr lang="en-US" altLang="ja-JP" sz="7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10:00</a:t>
            </a:r>
            <a:r>
              <a:rPr lang="ja-JP" altLang="en-US" sz="7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</a:t>
            </a:r>
            <a:r>
              <a:rPr lang="en-US" altLang="ja-JP" sz="7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20:00(</a:t>
            </a:r>
            <a:r>
              <a:rPr lang="ja-JP" altLang="en-US" sz="7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月曜定休</a:t>
            </a:r>
            <a:r>
              <a:rPr lang="en-US" altLang="ja-JP" sz="7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endParaRPr lang="ja-JP" altLang="en-US" sz="700" b="1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387" name="テキスト ボックス 48"/>
          <p:cNvSpPr txBox="1">
            <a:spLocks noChangeArrowheads="1"/>
          </p:cNvSpPr>
          <p:nvPr/>
        </p:nvSpPr>
        <p:spPr bwMode="auto">
          <a:xfrm>
            <a:off x="217488" y="4848225"/>
            <a:ext cx="1001712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811" tIns="22906" rIns="45811" bIns="22906">
            <a:spAutoFit/>
          </a:bodyPr>
          <a:lstStyle/>
          <a:p>
            <a:r>
              <a:rPr lang="ja-JP" altLang="en-US" sz="1200" b="1">
                <a:solidFill>
                  <a:srgbClr val="FFEDC9"/>
                </a:solidFill>
                <a:latin typeface="Calibri" pitchFamily="34" charset="0"/>
              </a:rPr>
              <a:t> </a:t>
            </a:r>
            <a:r>
              <a:rPr lang="en-US" altLang="ja-JP" sz="11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Café</a:t>
            </a:r>
            <a:r>
              <a:rPr lang="ja-JP" altLang="en-US" sz="11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sz="1100" b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ASKUL</a:t>
            </a:r>
            <a:endParaRPr lang="ja-JP" altLang="en-US" sz="1100" b="1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968500" y="0"/>
            <a:ext cx="1855788" cy="310197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pic>
        <p:nvPicPr>
          <p:cNvPr id="32" name="図 31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/>
              <a:ext uri="{28A0092B-C50C-407E-A947-70E740481C1C}"/>
            </a:extLst>
          </a:blip>
          <a:stretch>
            <a:fillRect/>
          </a:stretch>
        </p:blipFill>
        <p:spPr>
          <a:xfrm>
            <a:off x="262520" y="5081380"/>
            <a:ext cx="81556" cy="84474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/>
              <a:ext uri="{28A0092B-C50C-407E-A947-70E740481C1C}"/>
            </a:extLst>
          </a:blip>
          <a:stretch>
            <a:fillRect/>
          </a:stretch>
        </p:blipFill>
        <p:spPr>
          <a:xfrm>
            <a:off x="262520" y="5189521"/>
            <a:ext cx="81556" cy="84474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/>
              <a:ext uri="{28A0092B-C50C-407E-A947-70E740481C1C}"/>
            </a:extLst>
          </a:blip>
          <a:stretch>
            <a:fillRect/>
          </a:stretch>
        </p:blipFill>
        <p:spPr>
          <a:xfrm>
            <a:off x="1675510" y="5189521"/>
            <a:ext cx="81556" cy="84474"/>
          </a:xfrm>
          <a:prstGeom prst="rect">
            <a:avLst/>
          </a:prstGeom>
        </p:spPr>
      </p:pic>
      <p:sp>
        <p:nvSpPr>
          <p:cNvPr id="16392" name="テキスト ボックス 5"/>
          <p:cNvSpPr txBox="1">
            <a:spLocks noChangeArrowheads="1"/>
          </p:cNvSpPr>
          <p:nvPr/>
        </p:nvSpPr>
        <p:spPr bwMode="auto">
          <a:xfrm>
            <a:off x="2109788" y="306388"/>
            <a:ext cx="14287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811" tIns="22906" rIns="45811" bIns="22906">
            <a:spAutoFit/>
          </a:bodyPr>
          <a:lstStyle/>
          <a:p>
            <a:pPr algn="ctr"/>
            <a:r>
              <a:rPr lang="en-US" altLang="ja-JP" sz="2200" b="1">
                <a:solidFill>
                  <a:srgbClr val="FFEDC9"/>
                </a:solidFill>
                <a:latin typeface="Calibri" pitchFamily="34" charset="0"/>
              </a:rPr>
              <a:t>Café</a:t>
            </a:r>
            <a:r>
              <a:rPr lang="ja-JP" altLang="en-US" sz="2200" b="1">
                <a:solidFill>
                  <a:srgbClr val="FFEDC9"/>
                </a:solidFill>
                <a:latin typeface="Calibri" pitchFamily="34" charset="0"/>
              </a:rPr>
              <a:t> </a:t>
            </a:r>
            <a:r>
              <a:rPr lang="en-US" altLang="ja-JP" sz="2200" b="1">
                <a:solidFill>
                  <a:srgbClr val="FFEDC9"/>
                </a:solidFill>
                <a:latin typeface="Calibri" pitchFamily="34" charset="0"/>
              </a:rPr>
              <a:t>ASKUL</a:t>
            </a:r>
            <a:endParaRPr lang="ja-JP" altLang="en-US" sz="2200" b="1">
              <a:solidFill>
                <a:srgbClr val="FFEDC9"/>
              </a:solidFill>
              <a:latin typeface="Calibri" pitchFamily="34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178050" y="1350963"/>
            <a:ext cx="1290638" cy="231775"/>
          </a:xfrm>
          <a:prstGeom prst="rect">
            <a:avLst/>
          </a:prstGeom>
          <a:noFill/>
        </p:spPr>
        <p:txBody>
          <a:bodyPr wrap="none" lIns="45811" tIns="22906" rIns="45811" bIns="22906">
            <a:spAutoFit/>
          </a:bodyPr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2013.7.12(Fri)</a:t>
            </a:r>
            <a:endParaRPr lang="ja-JP" altLang="en-US" sz="1200" b="1" dirty="0">
              <a:solidFill>
                <a:schemeClr val="accent4">
                  <a:lumMod val="40000"/>
                  <a:lumOff val="6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020888" y="811213"/>
            <a:ext cx="1606550" cy="661987"/>
          </a:xfrm>
          <a:prstGeom prst="rect">
            <a:avLst/>
          </a:prstGeom>
          <a:noFill/>
        </p:spPr>
        <p:txBody>
          <a:bodyPr wrap="none" lIns="45811" tIns="22906" rIns="45811" bIns="22906">
            <a:spAutoFit/>
          </a:bodyPr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40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OPEN</a:t>
            </a:r>
            <a:endParaRPr lang="ja-JP" altLang="en-US" sz="4000" b="1" dirty="0">
              <a:solidFill>
                <a:schemeClr val="accent4">
                  <a:lumMod val="40000"/>
                  <a:lumOff val="6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2065338" y="1892300"/>
            <a:ext cx="1516062" cy="1023938"/>
          </a:xfrm>
          <a:prstGeom prst="rect">
            <a:avLst/>
          </a:prstGeom>
          <a:solidFill>
            <a:srgbClr val="5A1B02"/>
          </a:solidFill>
          <a:ln>
            <a:solidFill>
              <a:srgbClr val="FFEDC9"/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2159000" y="1700213"/>
            <a:ext cx="1349375" cy="331787"/>
          </a:xfrm>
          <a:prstGeom prst="rect">
            <a:avLst/>
          </a:prstGeom>
          <a:solidFill>
            <a:srgbClr val="5A1B02"/>
          </a:solidFill>
          <a:ln>
            <a:solidFill>
              <a:srgbClr val="FFEDC9"/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397" name="テキスト ボックス 25"/>
          <p:cNvSpPr txBox="1">
            <a:spLocks noChangeArrowheads="1"/>
          </p:cNvSpPr>
          <p:nvPr/>
        </p:nvSpPr>
        <p:spPr bwMode="auto">
          <a:xfrm>
            <a:off x="2147888" y="1762125"/>
            <a:ext cx="1381125" cy="23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811" tIns="22906" rIns="45811" bIns="22906">
            <a:spAutoFit/>
          </a:bodyPr>
          <a:lstStyle/>
          <a:p>
            <a:pPr algn="ctr"/>
            <a:r>
              <a:rPr lang="ja-JP" altLang="en-US" sz="1200" b="1">
                <a:solidFill>
                  <a:srgbClr val="FFEDC9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オープニング記念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105025" y="2103438"/>
            <a:ext cx="1438275" cy="722312"/>
          </a:xfrm>
          <a:prstGeom prst="rect">
            <a:avLst/>
          </a:prstGeom>
          <a:noFill/>
        </p:spPr>
        <p:txBody>
          <a:bodyPr wrap="none" lIns="45811" tIns="22906" rIns="45811" bIns="22906">
            <a:spAutoFit/>
          </a:bodyPr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dirty="0">
                <a:solidFill>
                  <a:srgbClr val="FFEDC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ケーキバイキング</a:t>
            </a:r>
            <a:endParaRPr lang="en-US" altLang="ja-JP" dirty="0">
              <a:solidFill>
                <a:srgbClr val="FFEDC9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700" b="1" spc="-75" dirty="0">
                <a:solidFill>
                  <a:srgbClr val="FFEDC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2700" b="1" spc="-75" dirty="0">
                <a:solidFill>
                  <a:srgbClr val="FFEDC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1,280</a:t>
            </a:r>
          </a:p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700" dirty="0">
                <a:solidFill>
                  <a:srgbClr val="FFEDC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(7</a:t>
            </a:r>
            <a:r>
              <a:rPr lang="ja-JP" altLang="en-US" sz="700" dirty="0">
                <a:solidFill>
                  <a:srgbClr val="FFEDC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700" dirty="0">
                <a:solidFill>
                  <a:srgbClr val="FFEDC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27</a:t>
            </a:r>
            <a:r>
              <a:rPr lang="ja-JP" altLang="en-US" sz="700" dirty="0">
                <a:solidFill>
                  <a:srgbClr val="FFEDC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日まで</a:t>
            </a:r>
            <a:r>
              <a:rPr lang="en-US" altLang="ja-JP" sz="700" dirty="0">
                <a:solidFill>
                  <a:srgbClr val="FFEDC9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ja-JP" altLang="en-US" sz="800" dirty="0">
              <a:solidFill>
                <a:srgbClr val="FFEDC9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14288" y="3100388"/>
            <a:ext cx="3806825" cy="1725612"/>
          </a:xfrm>
          <a:prstGeom prst="rect">
            <a:avLst/>
          </a:prstGeom>
          <a:solidFill>
            <a:srgbClr val="FFED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166688" y="3149600"/>
            <a:ext cx="847725" cy="796925"/>
          </a:xfrm>
          <a:prstGeom prst="rect">
            <a:avLst/>
          </a:prstGeom>
          <a:pattFill prst="pct5">
            <a:fgClr>
              <a:srgbClr val="FFD88B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0" name="正方形/長方形 39"/>
          <p:cNvSpPr/>
          <p:nvPr/>
        </p:nvSpPr>
        <p:spPr>
          <a:xfrm>
            <a:off x="1930400" y="3149600"/>
            <a:ext cx="846138" cy="796925"/>
          </a:xfrm>
          <a:prstGeom prst="rect">
            <a:avLst/>
          </a:prstGeom>
          <a:pattFill prst="pct5">
            <a:fgClr>
              <a:srgbClr val="FFD88B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1" name="正方形/長方形 40"/>
          <p:cNvSpPr/>
          <p:nvPr/>
        </p:nvSpPr>
        <p:spPr>
          <a:xfrm>
            <a:off x="2811463" y="3149600"/>
            <a:ext cx="847725" cy="796925"/>
          </a:xfrm>
          <a:prstGeom prst="rect">
            <a:avLst/>
          </a:prstGeom>
          <a:pattFill prst="pct5">
            <a:fgClr>
              <a:srgbClr val="FFD88B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2" name="正方形/長方形 41"/>
          <p:cNvSpPr/>
          <p:nvPr/>
        </p:nvSpPr>
        <p:spPr>
          <a:xfrm>
            <a:off x="1049338" y="3149600"/>
            <a:ext cx="846137" cy="796925"/>
          </a:xfrm>
          <a:prstGeom prst="rect">
            <a:avLst/>
          </a:prstGeom>
          <a:pattFill prst="pct5">
            <a:fgClr>
              <a:srgbClr val="FFD88B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165100" y="4013200"/>
            <a:ext cx="846138" cy="796925"/>
          </a:xfrm>
          <a:prstGeom prst="rect">
            <a:avLst/>
          </a:prstGeom>
          <a:pattFill prst="pct5">
            <a:fgClr>
              <a:srgbClr val="FFD88B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4" name="正方形/長方形 43"/>
          <p:cNvSpPr/>
          <p:nvPr/>
        </p:nvSpPr>
        <p:spPr>
          <a:xfrm>
            <a:off x="1927225" y="4013200"/>
            <a:ext cx="847725" cy="796925"/>
          </a:xfrm>
          <a:prstGeom prst="rect">
            <a:avLst/>
          </a:prstGeom>
          <a:pattFill prst="pct5">
            <a:fgClr>
              <a:srgbClr val="FFD88B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5" name="正方形/長方形 44"/>
          <p:cNvSpPr/>
          <p:nvPr/>
        </p:nvSpPr>
        <p:spPr>
          <a:xfrm>
            <a:off x="2809875" y="4013200"/>
            <a:ext cx="846138" cy="796925"/>
          </a:xfrm>
          <a:prstGeom prst="rect">
            <a:avLst/>
          </a:prstGeom>
          <a:pattFill prst="pct5">
            <a:fgClr>
              <a:srgbClr val="FFD88B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1046163" y="4013200"/>
            <a:ext cx="846137" cy="796925"/>
          </a:xfrm>
          <a:prstGeom prst="rect">
            <a:avLst/>
          </a:prstGeom>
          <a:pattFill prst="pct5">
            <a:fgClr>
              <a:srgbClr val="FFD88B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223838" y="3200400"/>
            <a:ext cx="736600" cy="692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" dirty="0"/>
              <a:t>写真を入れてください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1104900" y="3200400"/>
            <a:ext cx="735013" cy="692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"/>
              <a:t>写真を入れてください</a:t>
            </a:r>
            <a:endParaRPr lang="ja-JP" altLang="en-US" sz="500" dirty="0"/>
          </a:p>
        </p:txBody>
      </p:sp>
      <p:sp>
        <p:nvSpPr>
          <p:cNvPr id="50" name="正方形/長方形 49"/>
          <p:cNvSpPr/>
          <p:nvPr/>
        </p:nvSpPr>
        <p:spPr>
          <a:xfrm>
            <a:off x="1984375" y="3200400"/>
            <a:ext cx="736600" cy="692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" dirty="0"/>
              <a:t>写真を入れてください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2865438" y="3200400"/>
            <a:ext cx="735012" cy="692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"/>
              <a:t>写真を入れてください</a:t>
            </a:r>
            <a:endParaRPr lang="ja-JP" altLang="en-US" sz="500" dirty="0"/>
          </a:p>
        </p:txBody>
      </p:sp>
      <p:sp>
        <p:nvSpPr>
          <p:cNvPr id="53" name="正方形/長方形 52"/>
          <p:cNvSpPr/>
          <p:nvPr/>
        </p:nvSpPr>
        <p:spPr>
          <a:xfrm>
            <a:off x="223838" y="4060825"/>
            <a:ext cx="735012" cy="692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" dirty="0"/>
              <a:t>写真を入れてください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1103313" y="4060825"/>
            <a:ext cx="736600" cy="692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"/>
              <a:t>写真を入れてください</a:t>
            </a:r>
            <a:endParaRPr lang="ja-JP" altLang="en-US" sz="500" dirty="0"/>
          </a:p>
        </p:txBody>
      </p:sp>
      <p:sp>
        <p:nvSpPr>
          <p:cNvPr id="55" name="正方形/長方形 54"/>
          <p:cNvSpPr/>
          <p:nvPr/>
        </p:nvSpPr>
        <p:spPr>
          <a:xfrm>
            <a:off x="1984375" y="4060825"/>
            <a:ext cx="735013" cy="692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"/>
              <a:t>写真を入れてください</a:t>
            </a:r>
            <a:endParaRPr lang="ja-JP" altLang="en-US" sz="500" dirty="0"/>
          </a:p>
        </p:txBody>
      </p:sp>
      <p:sp>
        <p:nvSpPr>
          <p:cNvPr id="56" name="正方形/長方形 55"/>
          <p:cNvSpPr/>
          <p:nvPr/>
        </p:nvSpPr>
        <p:spPr>
          <a:xfrm>
            <a:off x="2863850" y="4060825"/>
            <a:ext cx="736600" cy="692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"/>
              <a:t>写真を入れてください</a:t>
            </a:r>
            <a:endParaRPr lang="ja-JP" altLang="en-US" sz="500" dirty="0"/>
          </a:p>
        </p:txBody>
      </p:sp>
      <p:sp>
        <p:nvSpPr>
          <p:cNvPr id="57" name="正方形/長方形 56"/>
          <p:cNvSpPr/>
          <p:nvPr/>
        </p:nvSpPr>
        <p:spPr>
          <a:xfrm>
            <a:off x="1588" y="0"/>
            <a:ext cx="1963737" cy="3097213"/>
          </a:xfrm>
          <a:prstGeom prst="rect">
            <a:avLst/>
          </a:prstGeom>
          <a:pattFill prst="pct5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b="1" dirty="0">
                <a:solidFill>
                  <a:sysClr val="windowText" lastClr="000000"/>
                </a:solidFill>
              </a:rPr>
              <a:t>写真を入れてください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15.pptx" id="{F4EEB164-0389-4251-B827-DCD17EF0C48D}" vid="{C925A3BC-7E78-45E7-A170-F95D43672441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15</Template>
  <TotalTime>0</TotalTime>
  <Words>300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デザイン テンプレート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Calibri</vt:lpstr>
      <vt:lpstr>ＭＳ Ｐゴシック</vt:lpstr>
      <vt:lpstr>Arial</vt:lpstr>
      <vt:lpstr>Calibri Light</vt:lpstr>
      <vt:lpstr>HG丸ｺﾞｼｯｸM-PRO</vt:lpstr>
      <vt:lpstr>メイリオ</vt:lpstr>
      <vt:lpstr>15</vt:lpstr>
      <vt:lpstr>15</vt:lpstr>
      <vt:lpstr>スライド 1</vt:lpstr>
      <vt:lpstr>スライド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2</cp:revision>
  <dcterms:created xsi:type="dcterms:W3CDTF">2013-07-10T09:44:47Z</dcterms:created>
  <dcterms:modified xsi:type="dcterms:W3CDTF">2013-09-19T01:55:13Z</dcterms:modified>
</cp:coreProperties>
</file>